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9" r:id="rId2"/>
    <p:sldId id="311" r:id="rId3"/>
    <p:sldId id="350" r:id="rId4"/>
    <p:sldId id="355" r:id="rId5"/>
    <p:sldId id="347" r:id="rId6"/>
    <p:sldId id="314" r:id="rId7"/>
    <p:sldId id="351" r:id="rId8"/>
    <p:sldId id="344" r:id="rId9"/>
    <p:sldId id="357" r:id="rId10"/>
    <p:sldId id="345" r:id="rId11"/>
    <p:sldId id="321" r:id="rId12"/>
    <p:sldId id="328" r:id="rId13"/>
    <p:sldId id="356" r:id="rId14"/>
    <p:sldId id="342" r:id="rId15"/>
    <p:sldId id="352" r:id="rId16"/>
    <p:sldId id="338" r:id="rId17"/>
    <p:sldId id="320" r:id="rId18"/>
    <p:sldId id="333" r:id="rId19"/>
    <p:sldId id="354" r:id="rId20"/>
    <p:sldId id="334" r:id="rId21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FF66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8501" autoAdjust="0"/>
  </p:normalViewPr>
  <p:slideViewPr>
    <p:cSldViewPr snapToGrid="0">
      <p:cViewPr varScale="1">
        <p:scale>
          <a:sx n="91" d="100"/>
          <a:sy n="91" d="100"/>
        </p:scale>
        <p:origin x="-6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78" y="-126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pt-BR" sz="2800"/>
              <a:t>Investimentos em TIC 2014 - 2017</a:t>
            </a:r>
          </a:p>
        </c:rich>
      </c:tx>
      <c:layout>
        <c:manualLayout>
          <c:xMode val="edge"/>
          <c:yMode val="edge"/>
          <c:x val="0.24339738816976528"/>
          <c:y val="1.2531330793781855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0.16670340550261592"/>
          <c:w val="0.92248620200818165"/>
          <c:h val="0.76119940820543641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Plan2!$D$1</c:f>
              <c:strCache>
                <c:ptCount val="1"/>
                <c:pt idx="0">
                  <c:v>Execução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5.9819656705516096E-3"/>
                  <c:y val="6.766898894263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54619794100162E-3"/>
                  <c:y val="6.5162920127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52264735863775E-3"/>
                  <c:y val="7.2681718603934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908062059081581E-3"/>
                  <c:y val="8.020051708020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Plan2!$D$2:$D$5</c:f>
              <c:numCache>
                <c:formatCode>_-"R$"\ * #,##0_-;\-"R$"\ * #,##0_-;_-"R$"\ * "-"??_-;_-@_-</c:formatCode>
                <c:ptCount val="4"/>
                <c:pt idx="0">
                  <c:v>46</c:v>
                </c:pt>
                <c:pt idx="1">
                  <c:v>31</c:v>
                </c:pt>
                <c:pt idx="2">
                  <c:v>33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Limite</c:v>
                </c:pt>
              </c:strCache>
            </c:strRef>
          </c:tx>
          <c:spPr>
            <a:solidFill>
              <a:schemeClr val="accent6">
                <a:hueOff val="0"/>
                <a:satOff val="0"/>
                <a:lumOff val="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-5.9818479176398454E-3"/>
                  <c:y val="-2.255639542880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963695835279691E-2"/>
                  <c:y val="-4.010025854010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386549485249033E-2"/>
                  <c:y val="-2.756892774632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Plan2!$C$2:$C$5</c:f>
              <c:numCache>
                <c:formatCode>_-"R$"\ * #,##0_-;\-"R$"\ * #,##0_-;_-"R$"\ * "-"??_-;_-@_-</c:formatCode>
                <c:ptCount val="4"/>
                <c:pt idx="0">
                  <c:v>78</c:v>
                </c:pt>
                <c:pt idx="1">
                  <c:v>35</c:v>
                </c:pt>
                <c:pt idx="2">
                  <c:v>22</c:v>
                </c:pt>
                <c:pt idx="3">
                  <c:v>54</c:v>
                </c:pt>
              </c:numCache>
            </c:numRef>
          </c:val>
        </c:ser>
        <c:ser>
          <c:idx val="0"/>
          <c:order val="2"/>
          <c:tx>
            <c:strRef>
              <c:f>Plan2!$B$1</c:f>
              <c:strCache>
                <c:ptCount val="1"/>
                <c:pt idx="0">
                  <c:v>LOA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4954619794100711E-3"/>
                  <c:y val="-1.0025064635025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63859382298843E-3"/>
                  <c:y val="-1.0025261978817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359321361708693E-2"/>
                  <c:y val="-0.21052655467932718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/>
                      <a:t>R$</a:t>
                    </a:r>
                    <a:r>
                      <a:rPr lang="en-US" sz="1050" b="1" baseline="0" dirty="0" smtClean="0"/>
                      <a:t> 120</a:t>
                    </a:r>
                    <a:r>
                      <a:rPr lang="en-US" sz="1050" b="1" dirty="0" smtClean="0"/>
                      <a:t> 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Plan2!$B$2:$B$5</c:f>
              <c:numCache>
                <c:formatCode>_-"R$"\ * #,##0_-;\-"R$"\ * #,##0_-;_-"R$"\ * "-"??_-;_-@_-</c:formatCode>
                <c:ptCount val="4"/>
                <c:pt idx="0">
                  <c:v>78</c:v>
                </c:pt>
                <c:pt idx="1">
                  <c:v>48</c:v>
                </c:pt>
                <c:pt idx="2">
                  <c:v>90</c:v>
                </c:pt>
                <c:pt idx="3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896832"/>
        <c:axId val="116099328"/>
        <c:axId val="110847872"/>
      </c:bar3DChart>
      <c:catAx>
        <c:axId val="1158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6099328"/>
        <c:crosses val="autoZero"/>
        <c:auto val="1"/>
        <c:lblAlgn val="ctr"/>
        <c:lblOffset val="100"/>
        <c:noMultiLvlLbl val="0"/>
      </c:catAx>
      <c:valAx>
        <c:axId val="116099328"/>
        <c:scaling>
          <c:orientation val="minMax"/>
        </c:scaling>
        <c:delete val="1"/>
        <c:axPos val="l"/>
        <c:numFmt formatCode="_-&quot;R$&quot;\ * #,##0_-;\-&quot;R$&quot;\ * #,##0_-;_-&quot;R$&quot;\ * &quot;-&quot;??_-;_-@_-" sourceLinked="1"/>
        <c:majorTickMark val="none"/>
        <c:minorTickMark val="none"/>
        <c:tickLblPos val="nextTo"/>
        <c:crossAx val="115896832"/>
        <c:crosses val="autoZero"/>
        <c:crossBetween val="between"/>
      </c:valAx>
      <c:serAx>
        <c:axId val="110847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16099328"/>
        <c:crosses val="autoZero"/>
      </c:serAx>
    </c:plotArea>
    <c:legend>
      <c:legendPos val="t"/>
      <c:layout>
        <c:manualLayout>
          <c:xMode val="edge"/>
          <c:yMode val="edge"/>
          <c:x val="0.28352416566468752"/>
          <c:y val="7.6250286395178168E-2"/>
          <c:w val="0.40641308645601509"/>
          <c:h val="0.11622476857911943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61886-C6FF-47AD-B56F-869AA9D906E2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DC251E11-49BF-4A63-A6A9-EB6C0C3C4DE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Gestão de 45 contratos;</a:t>
          </a:r>
          <a:endParaRPr lang="pt-BR" dirty="0">
            <a:solidFill>
              <a:schemeClr val="tx1"/>
            </a:solidFill>
          </a:endParaRPr>
        </a:p>
      </dgm:t>
    </dgm:pt>
    <dgm:pt modelId="{D2EF21EA-48B8-434C-986F-235BEF755846}" type="parTrans" cxnId="{9C4D0EFF-D56B-431A-B902-31101B6415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BDE8F3-9850-4D24-86E6-1D6C2B1C57B6}" type="sibTrans" cxnId="{9C4D0EFF-D56B-431A-B902-31101B6415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A48AA22-5DC8-4045-B188-484814224F1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Planejamento de 34 contratações;</a:t>
          </a:r>
          <a:endParaRPr lang="pt-BR" dirty="0">
            <a:solidFill>
              <a:schemeClr val="tx1"/>
            </a:solidFill>
          </a:endParaRPr>
        </a:p>
      </dgm:t>
    </dgm:pt>
    <dgm:pt modelId="{4870F608-11A2-40CB-9E42-2297280CF058}" type="parTrans" cxnId="{3491A178-2C46-4D84-B14A-946EB71C24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6E9C42-8F10-47C9-92C3-D0A99B65A3C9}" type="sibTrans" cxnId="{3491A178-2C46-4D84-B14A-946EB71C24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6E9B5CC-CF0E-4A5B-B74E-168EDDE3CEF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Resposta a 39 solicitações de órgãos de controle;</a:t>
          </a:r>
          <a:endParaRPr lang="pt-BR" dirty="0">
            <a:solidFill>
              <a:schemeClr val="tx1"/>
            </a:solidFill>
          </a:endParaRPr>
        </a:p>
      </dgm:t>
    </dgm:pt>
    <dgm:pt modelId="{839C1012-0524-4CE7-83FF-95185F283C45}" type="parTrans" cxnId="{232E428E-8876-459A-9ED0-C3DCD8C4763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4B4FE8C-2E81-4229-86B1-3FB9BBB90E22}" type="sibTrans" cxnId="{232E428E-8876-459A-9ED0-C3DCD8C4763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BF03991-994F-4EEB-96B6-167A1BA3A669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Resposta a 30 pedidos de Serviço de Informação do Cidadão.</a:t>
          </a:r>
          <a:endParaRPr lang="pt-BR" dirty="0">
            <a:solidFill>
              <a:schemeClr val="tx1"/>
            </a:solidFill>
          </a:endParaRPr>
        </a:p>
      </dgm:t>
    </dgm:pt>
    <dgm:pt modelId="{00B65033-81D0-4A3B-974A-6562E3F6DDA2}" type="parTrans" cxnId="{A02E1ACB-1AE4-4BFD-9256-43E0CFD16AE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A05297-58B7-41C5-9C59-C843BDBFA31E}" type="sibTrans" cxnId="{A02E1ACB-1AE4-4BFD-9256-43E0CFD16AE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E61D977-0AA1-42A3-A63F-8556C262641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Resposta a 3 auditorias internas;</a:t>
          </a:r>
          <a:endParaRPr lang="pt-BR" dirty="0">
            <a:solidFill>
              <a:schemeClr val="tx1"/>
            </a:solidFill>
          </a:endParaRPr>
        </a:p>
      </dgm:t>
    </dgm:pt>
    <dgm:pt modelId="{6735DC36-7651-4ED9-B568-DC00BF1D0B4A}" type="parTrans" cxnId="{E4F22904-303A-458E-BBFA-A54B3FC0A9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6D85562-FD1B-4012-94E8-A888FA090397}" type="sibTrans" cxnId="{E4F22904-303A-458E-BBFA-A54B3FC0A9D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5B0CC44-0F9D-4507-A3B4-67923087012F}" type="pres">
      <dgm:prSet presAssocID="{48B61886-C6FF-47AD-B56F-869AA9D906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597ED3-716A-48FC-B5C4-8663563F9184}" type="pres">
      <dgm:prSet presAssocID="{DC251E11-49BF-4A63-A6A9-EB6C0C3C4DEA}" presName="parentLin" presStyleCnt="0"/>
      <dgm:spPr/>
      <dgm:t>
        <a:bodyPr/>
        <a:lstStyle/>
        <a:p>
          <a:endParaRPr lang="pt-BR"/>
        </a:p>
      </dgm:t>
    </dgm:pt>
    <dgm:pt modelId="{E347E9B7-D3D4-43F5-85F5-4C2BF12027F3}" type="pres">
      <dgm:prSet presAssocID="{DC251E11-49BF-4A63-A6A9-EB6C0C3C4DEA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4C9506B9-E571-42BC-A27D-500F6F8C7400}" type="pres">
      <dgm:prSet presAssocID="{DC251E11-49BF-4A63-A6A9-EB6C0C3C4D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B1D3B9-1ED4-4B0A-BD3A-532BB2D9E033}" type="pres">
      <dgm:prSet presAssocID="{DC251E11-49BF-4A63-A6A9-EB6C0C3C4DEA}" presName="negativeSpace" presStyleCnt="0"/>
      <dgm:spPr/>
      <dgm:t>
        <a:bodyPr/>
        <a:lstStyle/>
        <a:p>
          <a:endParaRPr lang="pt-BR"/>
        </a:p>
      </dgm:t>
    </dgm:pt>
    <dgm:pt modelId="{9DE71D58-7A5B-41EF-A01E-1F7D89FCA5BF}" type="pres">
      <dgm:prSet presAssocID="{DC251E11-49BF-4A63-A6A9-EB6C0C3C4DE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BA1B17-5B9D-4C33-853C-D4A0D68E7FED}" type="pres">
      <dgm:prSet presAssocID="{04BDE8F3-9850-4D24-86E6-1D6C2B1C57B6}" presName="spaceBetweenRectangles" presStyleCnt="0"/>
      <dgm:spPr/>
      <dgm:t>
        <a:bodyPr/>
        <a:lstStyle/>
        <a:p>
          <a:endParaRPr lang="pt-BR"/>
        </a:p>
      </dgm:t>
    </dgm:pt>
    <dgm:pt modelId="{106FE512-E7C8-4B70-B9C6-A7CE87251D2A}" type="pres">
      <dgm:prSet presAssocID="{FA48AA22-5DC8-4045-B188-484814224F12}" presName="parentLin" presStyleCnt="0"/>
      <dgm:spPr/>
      <dgm:t>
        <a:bodyPr/>
        <a:lstStyle/>
        <a:p>
          <a:endParaRPr lang="pt-BR"/>
        </a:p>
      </dgm:t>
    </dgm:pt>
    <dgm:pt modelId="{C17D8F9F-9558-4D03-8844-AC1C4D265C29}" type="pres">
      <dgm:prSet presAssocID="{FA48AA22-5DC8-4045-B188-484814224F1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965BD6E9-DCC0-4A0D-914F-E75356F2266B}" type="pres">
      <dgm:prSet presAssocID="{FA48AA22-5DC8-4045-B188-484814224F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8EEDAB-3C96-4EC1-88F9-0D012DED8669}" type="pres">
      <dgm:prSet presAssocID="{FA48AA22-5DC8-4045-B188-484814224F12}" presName="negativeSpace" presStyleCnt="0"/>
      <dgm:spPr/>
      <dgm:t>
        <a:bodyPr/>
        <a:lstStyle/>
        <a:p>
          <a:endParaRPr lang="pt-BR"/>
        </a:p>
      </dgm:t>
    </dgm:pt>
    <dgm:pt modelId="{FDE1A629-50A1-442E-9B15-2B58B60D2701}" type="pres">
      <dgm:prSet presAssocID="{FA48AA22-5DC8-4045-B188-484814224F1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6372D8-F6C0-48C4-A17C-074FDB381FF9}" type="pres">
      <dgm:prSet presAssocID="{946E9C42-8F10-47C9-92C3-D0A99B65A3C9}" presName="spaceBetweenRectangles" presStyleCnt="0"/>
      <dgm:spPr/>
      <dgm:t>
        <a:bodyPr/>
        <a:lstStyle/>
        <a:p>
          <a:endParaRPr lang="pt-BR"/>
        </a:p>
      </dgm:t>
    </dgm:pt>
    <dgm:pt modelId="{CC7C98C2-91D5-4C97-A653-5CE48034AFC5}" type="pres">
      <dgm:prSet presAssocID="{96E9B5CC-CF0E-4A5B-B74E-168EDDE3CEF3}" presName="parentLin" presStyleCnt="0"/>
      <dgm:spPr/>
      <dgm:t>
        <a:bodyPr/>
        <a:lstStyle/>
        <a:p>
          <a:endParaRPr lang="pt-BR"/>
        </a:p>
      </dgm:t>
    </dgm:pt>
    <dgm:pt modelId="{5E32DBA1-8F18-4A01-89AC-F379FF3F2D6D}" type="pres">
      <dgm:prSet presAssocID="{96E9B5CC-CF0E-4A5B-B74E-168EDDE3CEF3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49E9806A-8E21-4E75-B2CE-7043C19D081F}" type="pres">
      <dgm:prSet presAssocID="{96E9B5CC-CF0E-4A5B-B74E-168EDDE3CE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303AA-7824-473A-A42D-4958F7D33B57}" type="pres">
      <dgm:prSet presAssocID="{96E9B5CC-CF0E-4A5B-B74E-168EDDE3CEF3}" presName="negativeSpace" presStyleCnt="0"/>
      <dgm:spPr/>
      <dgm:t>
        <a:bodyPr/>
        <a:lstStyle/>
        <a:p>
          <a:endParaRPr lang="pt-BR"/>
        </a:p>
      </dgm:t>
    </dgm:pt>
    <dgm:pt modelId="{FCBF6D7B-CF3B-4A70-8797-29F1388A06CD}" type="pres">
      <dgm:prSet presAssocID="{96E9B5CC-CF0E-4A5B-B74E-168EDDE3CEF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B071E2-7AA1-417D-8D6F-B8F56F796398}" type="pres">
      <dgm:prSet presAssocID="{C4B4FE8C-2E81-4229-86B1-3FB9BBB90E22}" presName="spaceBetweenRectangles" presStyleCnt="0"/>
      <dgm:spPr/>
      <dgm:t>
        <a:bodyPr/>
        <a:lstStyle/>
        <a:p>
          <a:endParaRPr lang="pt-BR"/>
        </a:p>
      </dgm:t>
    </dgm:pt>
    <dgm:pt modelId="{63482F09-C84C-4D00-BECA-5A0587768498}" type="pres">
      <dgm:prSet presAssocID="{5E61D977-0AA1-42A3-A63F-8556C262641A}" presName="parentLin" presStyleCnt="0"/>
      <dgm:spPr/>
      <dgm:t>
        <a:bodyPr/>
        <a:lstStyle/>
        <a:p>
          <a:endParaRPr lang="pt-BR"/>
        </a:p>
      </dgm:t>
    </dgm:pt>
    <dgm:pt modelId="{58B0CAF2-11D3-42A0-B0B3-BDF1F3A7BDC1}" type="pres">
      <dgm:prSet presAssocID="{5E61D977-0AA1-42A3-A63F-8556C262641A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3031DA31-1A72-4D5C-A7DA-42903E4BC2B0}" type="pres">
      <dgm:prSet presAssocID="{5E61D977-0AA1-42A3-A63F-8556C26264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6B41A6-64D0-4085-AB8D-D68B18C83044}" type="pres">
      <dgm:prSet presAssocID="{5E61D977-0AA1-42A3-A63F-8556C262641A}" presName="negativeSpace" presStyleCnt="0"/>
      <dgm:spPr/>
      <dgm:t>
        <a:bodyPr/>
        <a:lstStyle/>
        <a:p>
          <a:endParaRPr lang="pt-BR"/>
        </a:p>
      </dgm:t>
    </dgm:pt>
    <dgm:pt modelId="{B3D4C5BA-79D3-4EC0-B79D-5EA5143B169D}" type="pres">
      <dgm:prSet presAssocID="{5E61D977-0AA1-42A3-A63F-8556C262641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B8BA44-BE7C-4479-87DE-68B2B404C117}" type="pres">
      <dgm:prSet presAssocID="{B6D85562-FD1B-4012-94E8-A888FA090397}" presName="spaceBetweenRectangles" presStyleCnt="0"/>
      <dgm:spPr/>
      <dgm:t>
        <a:bodyPr/>
        <a:lstStyle/>
        <a:p>
          <a:endParaRPr lang="pt-BR"/>
        </a:p>
      </dgm:t>
    </dgm:pt>
    <dgm:pt modelId="{7EDAD822-7B5D-4086-AF05-C88AC5EF42F4}" type="pres">
      <dgm:prSet presAssocID="{CBF03991-994F-4EEB-96B6-167A1BA3A669}" presName="parentLin" presStyleCnt="0"/>
      <dgm:spPr/>
      <dgm:t>
        <a:bodyPr/>
        <a:lstStyle/>
        <a:p>
          <a:endParaRPr lang="pt-BR"/>
        </a:p>
      </dgm:t>
    </dgm:pt>
    <dgm:pt modelId="{EB0FF9DE-0F76-4B03-9D3B-6CAD5EA4F22B}" type="pres">
      <dgm:prSet presAssocID="{CBF03991-994F-4EEB-96B6-167A1BA3A669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A10EFCEA-A0FA-40AF-A303-4767EE9118EE}" type="pres">
      <dgm:prSet presAssocID="{CBF03991-994F-4EEB-96B6-167A1BA3A6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3CEC44-0752-4003-87BE-D394BDFA9244}" type="pres">
      <dgm:prSet presAssocID="{CBF03991-994F-4EEB-96B6-167A1BA3A669}" presName="negativeSpace" presStyleCnt="0"/>
      <dgm:spPr/>
      <dgm:t>
        <a:bodyPr/>
        <a:lstStyle/>
        <a:p>
          <a:endParaRPr lang="pt-BR"/>
        </a:p>
      </dgm:t>
    </dgm:pt>
    <dgm:pt modelId="{DDD5FBE6-548A-459A-BA81-0884DF7CE024}" type="pres">
      <dgm:prSet presAssocID="{CBF03991-994F-4EEB-96B6-167A1BA3A66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F4293C-5302-4064-90DE-67362C71CE28}" type="presOf" srcId="{FA48AA22-5DC8-4045-B188-484814224F12}" destId="{965BD6E9-DCC0-4A0D-914F-E75356F2266B}" srcOrd="1" destOrd="0" presId="urn:microsoft.com/office/officeart/2005/8/layout/list1"/>
    <dgm:cxn modelId="{FD0A3DD7-AFEE-403E-AAFF-9B59AB9C3F07}" type="presOf" srcId="{48B61886-C6FF-47AD-B56F-869AA9D906E2}" destId="{E5B0CC44-0F9D-4507-A3B4-67923087012F}" srcOrd="0" destOrd="0" presId="urn:microsoft.com/office/officeart/2005/8/layout/list1"/>
    <dgm:cxn modelId="{74B95BAA-F89F-4A21-9A5D-2171D1558CD5}" type="presOf" srcId="{96E9B5CC-CF0E-4A5B-B74E-168EDDE3CEF3}" destId="{5E32DBA1-8F18-4A01-89AC-F379FF3F2D6D}" srcOrd="0" destOrd="0" presId="urn:microsoft.com/office/officeart/2005/8/layout/list1"/>
    <dgm:cxn modelId="{705BEEC3-FE03-4A8E-8C23-67CF0713390B}" type="presOf" srcId="{CBF03991-994F-4EEB-96B6-167A1BA3A669}" destId="{A10EFCEA-A0FA-40AF-A303-4767EE9118EE}" srcOrd="1" destOrd="0" presId="urn:microsoft.com/office/officeart/2005/8/layout/list1"/>
    <dgm:cxn modelId="{A02E1ACB-1AE4-4BFD-9256-43E0CFD16AEB}" srcId="{48B61886-C6FF-47AD-B56F-869AA9D906E2}" destId="{CBF03991-994F-4EEB-96B6-167A1BA3A669}" srcOrd="4" destOrd="0" parTransId="{00B65033-81D0-4A3B-974A-6562E3F6DDA2}" sibTransId="{42A05297-58B7-41C5-9C59-C843BDBFA31E}"/>
    <dgm:cxn modelId="{E4F22904-303A-458E-BBFA-A54B3FC0A9D4}" srcId="{48B61886-C6FF-47AD-B56F-869AA9D906E2}" destId="{5E61D977-0AA1-42A3-A63F-8556C262641A}" srcOrd="3" destOrd="0" parTransId="{6735DC36-7651-4ED9-B568-DC00BF1D0B4A}" sibTransId="{B6D85562-FD1B-4012-94E8-A888FA090397}"/>
    <dgm:cxn modelId="{256DEDD7-A406-4468-92E9-A172D67F0533}" type="presOf" srcId="{5E61D977-0AA1-42A3-A63F-8556C262641A}" destId="{58B0CAF2-11D3-42A0-B0B3-BDF1F3A7BDC1}" srcOrd="0" destOrd="0" presId="urn:microsoft.com/office/officeart/2005/8/layout/list1"/>
    <dgm:cxn modelId="{20AC6CB8-BF6E-438B-8399-D85B4DD2EBC9}" type="presOf" srcId="{DC251E11-49BF-4A63-A6A9-EB6C0C3C4DEA}" destId="{E347E9B7-D3D4-43F5-85F5-4C2BF12027F3}" srcOrd="0" destOrd="0" presId="urn:microsoft.com/office/officeart/2005/8/layout/list1"/>
    <dgm:cxn modelId="{84FFDE19-0856-46EA-88B6-101BCB8A7DA7}" type="presOf" srcId="{CBF03991-994F-4EEB-96B6-167A1BA3A669}" destId="{EB0FF9DE-0F76-4B03-9D3B-6CAD5EA4F22B}" srcOrd="0" destOrd="0" presId="urn:microsoft.com/office/officeart/2005/8/layout/list1"/>
    <dgm:cxn modelId="{232E428E-8876-459A-9ED0-C3DCD8C4763D}" srcId="{48B61886-C6FF-47AD-B56F-869AA9D906E2}" destId="{96E9B5CC-CF0E-4A5B-B74E-168EDDE3CEF3}" srcOrd="2" destOrd="0" parTransId="{839C1012-0524-4CE7-83FF-95185F283C45}" sibTransId="{C4B4FE8C-2E81-4229-86B1-3FB9BBB90E22}"/>
    <dgm:cxn modelId="{4F6441B4-3CB2-46A5-819E-6B465DB30C09}" type="presOf" srcId="{5E61D977-0AA1-42A3-A63F-8556C262641A}" destId="{3031DA31-1A72-4D5C-A7DA-42903E4BC2B0}" srcOrd="1" destOrd="0" presId="urn:microsoft.com/office/officeart/2005/8/layout/list1"/>
    <dgm:cxn modelId="{3BAB3013-6BDE-4CEB-A32B-82E247BB623D}" type="presOf" srcId="{FA48AA22-5DC8-4045-B188-484814224F12}" destId="{C17D8F9F-9558-4D03-8844-AC1C4D265C29}" srcOrd="0" destOrd="0" presId="urn:microsoft.com/office/officeart/2005/8/layout/list1"/>
    <dgm:cxn modelId="{9C4D0EFF-D56B-431A-B902-31101B6415B5}" srcId="{48B61886-C6FF-47AD-B56F-869AA9D906E2}" destId="{DC251E11-49BF-4A63-A6A9-EB6C0C3C4DEA}" srcOrd="0" destOrd="0" parTransId="{D2EF21EA-48B8-434C-986F-235BEF755846}" sibTransId="{04BDE8F3-9850-4D24-86E6-1D6C2B1C57B6}"/>
    <dgm:cxn modelId="{5F1AF9E9-19D8-4E09-AE08-34F358D5F622}" type="presOf" srcId="{96E9B5CC-CF0E-4A5B-B74E-168EDDE3CEF3}" destId="{49E9806A-8E21-4E75-B2CE-7043C19D081F}" srcOrd="1" destOrd="0" presId="urn:microsoft.com/office/officeart/2005/8/layout/list1"/>
    <dgm:cxn modelId="{3491A178-2C46-4D84-B14A-946EB71C243C}" srcId="{48B61886-C6FF-47AD-B56F-869AA9D906E2}" destId="{FA48AA22-5DC8-4045-B188-484814224F12}" srcOrd="1" destOrd="0" parTransId="{4870F608-11A2-40CB-9E42-2297280CF058}" sibTransId="{946E9C42-8F10-47C9-92C3-D0A99B65A3C9}"/>
    <dgm:cxn modelId="{44B178A1-6866-453C-A69A-F566E01D81EE}" type="presOf" srcId="{DC251E11-49BF-4A63-A6A9-EB6C0C3C4DEA}" destId="{4C9506B9-E571-42BC-A27D-500F6F8C7400}" srcOrd="1" destOrd="0" presId="urn:microsoft.com/office/officeart/2005/8/layout/list1"/>
    <dgm:cxn modelId="{E3ABB2A8-2023-41EF-A4E7-484A2519CC62}" type="presParOf" srcId="{E5B0CC44-0F9D-4507-A3B4-67923087012F}" destId="{D9597ED3-716A-48FC-B5C4-8663563F9184}" srcOrd="0" destOrd="0" presId="urn:microsoft.com/office/officeart/2005/8/layout/list1"/>
    <dgm:cxn modelId="{72087822-48DA-4CAC-B01A-924CA66B6467}" type="presParOf" srcId="{D9597ED3-716A-48FC-B5C4-8663563F9184}" destId="{E347E9B7-D3D4-43F5-85F5-4C2BF12027F3}" srcOrd="0" destOrd="0" presId="urn:microsoft.com/office/officeart/2005/8/layout/list1"/>
    <dgm:cxn modelId="{2447A26A-FAAF-4A7B-8414-14DC200EE39D}" type="presParOf" srcId="{D9597ED3-716A-48FC-B5C4-8663563F9184}" destId="{4C9506B9-E571-42BC-A27D-500F6F8C7400}" srcOrd="1" destOrd="0" presId="urn:microsoft.com/office/officeart/2005/8/layout/list1"/>
    <dgm:cxn modelId="{A0D3954F-88F0-4731-8E8B-89D9827078E0}" type="presParOf" srcId="{E5B0CC44-0F9D-4507-A3B4-67923087012F}" destId="{82B1D3B9-1ED4-4B0A-BD3A-532BB2D9E033}" srcOrd="1" destOrd="0" presId="urn:microsoft.com/office/officeart/2005/8/layout/list1"/>
    <dgm:cxn modelId="{D0BC4CD8-3F79-4F7D-8DBE-039D10F8B9A2}" type="presParOf" srcId="{E5B0CC44-0F9D-4507-A3B4-67923087012F}" destId="{9DE71D58-7A5B-41EF-A01E-1F7D89FCA5BF}" srcOrd="2" destOrd="0" presId="urn:microsoft.com/office/officeart/2005/8/layout/list1"/>
    <dgm:cxn modelId="{616F7642-D8FE-4882-9938-F3761DD5DCF7}" type="presParOf" srcId="{E5B0CC44-0F9D-4507-A3B4-67923087012F}" destId="{93BA1B17-5B9D-4C33-853C-D4A0D68E7FED}" srcOrd="3" destOrd="0" presId="urn:microsoft.com/office/officeart/2005/8/layout/list1"/>
    <dgm:cxn modelId="{3DE63CC0-9989-46B2-BC7B-59AD5665AC63}" type="presParOf" srcId="{E5B0CC44-0F9D-4507-A3B4-67923087012F}" destId="{106FE512-E7C8-4B70-B9C6-A7CE87251D2A}" srcOrd="4" destOrd="0" presId="urn:microsoft.com/office/officeart/2005/8/layout/list1"/>
    <dgm:cxn modelId="{0940D122-493C-42B1-80D9-1DBC00DAA485}" type="presParOf" srcId="{106FE512-E7C8-4B70-B9C6-A7CE87251D2A}" destId="{C17D8F9F-9558-4D03-8844-AC1C4D265C29}" srcOrd="0" destOrd="0" presId="urn:microsoft.com/office/officeart/2005/8/layout/list1"/>
    <dgm:cxn modelId="{E5330FF8-FBB6-429E-9D94-CB35A5B9731C}" type="presParOf" srcId="{106FE512-E7C8-4B70-B9C6-A7CE87251D2A}" destId="{965BD6E9-DCC0-4A0D-914F-E75356F2266B}" srcOrd="1" destOrd="0" presId="urn:microsoft.com/office/officeart/2005/8/layout/list1"/>
    <dgm:cxn modelId="{2B865076-2AEB-4159-9B06-14DA467AEF3F}" type="presParOf" srcId="{E5B0CC44-0F9D-4507-A3B4-67923087012F}" destId="{4D8EEDAB-3C96-4EC1-88F9-0D012DED8669}" srcOrd="5" destOrd="0" presId="urn:microsoft.com/office/officeart/2005/8/layout/list1"/>
    <dgm:cxn modelId="{8A05F1C3-B58D-484E-A384-C89637E41B39}" type="presParOf" srcId="{E5B0CC44-0F9D-4507-A3B4-67923087012F}" destId="{FDE1A629-50A1-442E-9B15-2B58B60D2701}" srcOrd="6" destOrd="0" presId="urn:microsoft.com/office/officeart/2005/8/layout/list1"/>
    <dgm:cxn modelId="{357C0CF9-C093-465C-A4FD-A9B9BCFB7AA5}" type="presParOf" srcId="{E5B0CC44-0F9D-4507-A3B4-67923087012F}" destId="{B26372D8-F6C0-48C4-A17C-074FDB381FF9}" srcOrd="7" destOrd="0" presId="urn:microsoft.com/office/officeart/2005/8/layout/list1"/>
    <dgm:cxn modelId="{EC6E4C54-2A31-4991-AD74-784B0771936F}" type="presParOf" srcId="{E5B0CC44-0F9D-4507-A3B4-67923087012F}" destId="{CC7C98C2-91D5-4C97-A653-5CE48034AFC5}" srcOrd="8" destOrd="0" presId="urn:microsoft.com/office/officeart/2005/8/layout/list1"/>
    <dgm:cxn modelId="{E610B6B3-5F31-494D-8C10-B3D98CA9DB1B}" type="presParOf" srcId="{CC7C98C2-91D5-4C97-A653-5CE48034AFC5}" destId="{5E32DBA1-8F18-4A01-89AC-F379FF3F2D6D}" srcOrd="0" destOrd="0" presId="urn:microsoft.com/office/officeart/2005/8/layout/list1"/>
    <dgm:cxn modelId="{D23DDB3D-D394-4B13-8EED-73CE9C6508F8}" type="presParOf" srcId="{CC7C98C2-91D5-4C97-A653-5CE48034AFC5}" destId="{49E9806A-8E21-4E75-B2CE-7043C19D081F}" srcOrd="1" destOrd="0" presId="urn:microsoft.com/office/officeart/2005/8/layout/list1"/>
    <dgm:cxn modelId="{347150D2-5930-4205-80A8-A824FD9482F8}" type="presParOf" srcId="{E5B0CC44-0F9D-4507-A3B4-67923087012F}" destId="{83D303AA-7824-473A-A42D-4958F7D33B57}" srcOrd="9" destOrd="0" presId="urn:microsoft.com/office/officeart/2005/8/layout/list1"/>
    <dgm:cxn modelId="{3936A128-835F-4724-92C1-E283A04FCA47}" type="presParOf" srcId="{E5B0CC44-0F9D-4507-A3B4-67923087012F}" destId="{FCBF6D7B-CF3B-4A70-8797-29F1388A06CD}" srcOrd="10" destOrd="0" presId="urn:microsoft.com/office/officeart/2005/8/layout/list1"/>
    <dgm:cxn modelId="{F52D546F-2043-4D1B-BA1A-33D038B54AB8}" type="presParOf" srcId="{E5B0CC44-0F9D-4507-A3B4-67923087012F}" destId="{6EB071E2-7AA1-417D-8D6F-B8F56F796398}" srcOrd="11" destOrd="0" presId="urn:microsoft.com/office/officeart/2005/8/layout/list1"/>
    <dgm:cxn modelId="{AFDC5583-83A3-4F1E-8D0A-5741C8C6E925}" type="presParOf" srcId="{E5B0CC44-0F9D-4507-A3B4-67923087012F}" destId="{63482F09-C84C-4D00-BECA-5A0587768498}" srcOrd="12" destOrd="0" presId="urn:microsoft.com/office/officeart/2005/8/layout/list1"/>
    <dgm:cxn modelId="{877D709C-9EE2-4C6D-BD7D-29B215B6D919}" type="presParOf" srcId="{63482F09-C84C-4D00-BECA-5A0587768498}" destId="{58B0CAF2-11D3-42A0-B0B3-BDF1F3A7BDC1}" srcOrd="0" destOrd="0" presId="urn:microsoft.com/office/officeart/2005/8/layout/list1"/>
    <dgm:cxn modelId="{C0FE86E4-90C8-424E-B69F-8905712AF132}" type="presParOf" srcId="{63482F09-C84C-4D00-BECA-5A0587768498}" destId="{3031DA31-1A72-4D5C-A7DA-42903E4BC2B0}" srcOrd="1" destOrd="0" presId="urn:microsoft.com/office/officeart/2005/8/layout/list1"/>
    <dgm:cxn modelId="{AB1A31AF-0CBC-4F0A-A5C5-4FBD8FA16C36}" type="presParOf" srcId="{E5B0CC44-0F9D-4507-A3B4-67923087012F}" destId="{0A6B41A6-64D0-4085-AB8D-D68B18C83044}" srcOrd="13" destOrd="0" presId="urn:microsoft.com/office/officeart/2005/8/layout/list1"/>
    <dgm:cxn modelId="{69703224-A399-4D77-A244-F7060728DA3A}" type="presParOf" srcId="{E5B0CC44-0F9D-4507-A3B4-67923087012F}" destId="{B3D4C5BA-79D3-4EC0-B79D-5EA5143B169D}" srcOrd="14" destOrd="0" presId="urn:microsoft.com/office/officeart/2005/8/layout/list1"/>
    <dgm:cxn modelId="{CB450EB2-7874-46B1-A8B9-9E604B306FA4}" type="presParOf" srcId="{E5B0CC44-0F9D-4507-A3B4-67923087012F}" destId="{0FB8BA44-BE7C-4479-87DE-68B2B404C117}" srcOrd="15" destOrd="0" presId="urn:microsoft.com/office/officeart/2005/8/layout/list1"/>
    <dgm:cxn modelId="{D8CBB77F-E3ED-47C9-B6B5-6C4515628CEE}" type="presParOf" srcId="{E5B0CC44-0F9D-4507-A3B4-67923087012F}" destId="{7EDAD822-7B5D-4086-AF05-C88AC5EF42F4}" srcOrd="16" destOrd="0" presId="urn:microsoft.com/office/officeart/2005/8/layout/list1"/>
    <dgm:cxn modelId="{0A93E70D-64BA-4AA7-80B9-84582FC25CAD}" type="presParOf" srcId="{7EDAD822-7B5D-4086-AF05-C88AC5EF42F4}" destId="{EB0FF9DE-0F76-4B03-9D3B-6CAD5EA4F22B}" srcOrd="0" destOrd="0" presId="urn:microsoft.com/office/officeart/2005/8/layout/list1"/>
    <dgm:cxn modelId="{D59D2036-8CA1-4179-BED3-1BEB45475264}" type="presParOf" srcId="{7EDAD822-7B5D-4086-AF05-C88AC5EF42F4}" destId="{A10EFCEA-A0FA-40AF-A303-4767EE9118EE}" srcOrd="1" destOrd="0" presId="urn:microsoft.com/office/officeart/2005/8/layout/list1"/>
    <dgm:cxn modelId="{456B9AB1-E342-4668-B71B-C29B99BEB3B6}" type="presParOf" srcId="{E5B0CC44-0F9D-4507-A3B4-67923087012F}" destId="{C93CEC44-0752-4003-87BE-D394BDFA9244}" srcOrd="17" destOrd="0" presId="urn:microsoft.com/office/officeart/2005/8/layout/list1"/>
    <dgm:cxn modelId="{DD4B5531-011A-4E31-AE79-8202283A1667}" type="presParOf" srcId="{E5B0CC44-0F9D-4507-A3B4-67923087012F}" destId="{DDD5FBE6-548A-459A-BA81-0884DF7CE0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D19C3-1CE6-40F0-A4AC-9BBAEEFA24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B58190-96AE-4B61-ADF0-7893349B6B73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dirty="0" smtClean="0">
              <a:solidFill>
                <a:schemeClr val="tx1"/>
              </a:solidFill>
            </a:rPr>
            <a:t>Assessoria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solidFill>
                <a:schemeClr val="tx1"/>
              </a:solidFill>
            </a:rPr>
            <a:t>DAS 4</a:t>
          </a:r>
          <a:endParaRPr lang="pt-BR" sz="1200" b="1" dirty="0">
            <a:solidFill>
              <a:schemeClr val="tx1"/>
            </a:solidFill>
          </a:endParaRPr>
        </a:p>
      </dgm:t>
    </dgm:pt>
    <dgm:pt modelId="{B7DFA00A-F53B-4303-B482-A2ACEAA66C7A}" type="parTrans" cxnId="{8F4F6C6A-EB31-47CE-B658-6DD7606684A5}">
      <dgm:prSet/>
      <dgm:spPr/>
      <dgm:t>
        <a:bodyPr/>
        <a:lstStyle/>
        <a:p>
          <a:endParaRPr lang="pt-BR"/>
        </a:p>
      </dgm:t>
    </dgm:pt>
    <dgm:pt modelId="{139FD7FB-64F1-4C5B-B53D-4C8114A4FC81}" type="sibTrans" cxnId="{8F4F6C6A-EB31-47CE-B658-6DD7606684A5}">
      <dgm:prSet/>
      <dgm:spPr/>
      <dgm:t>
        <a:bodyPr/>
        <a:lstStyle/>
        <a:p>
          <a:endParaRPr lang="pt-BR"/>
        </a:p>
      </dgm:t>
    </dgm:pt>
    <dgm:pt modelId="{F69FD7EF-6894-4183-BF4C-8881495B614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dirty="0" smtClean="0">
              <a:solidFill>
                <a:schemeClr val="tx1"/>
              </a:solidFill>
            </a:rPr>
            <a:t>Governança</a:t>
          </a:r>
          <a:endParaRPr lang="pt-BR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>
              <a:solidFill>
                <a:schemeClr val="tx1"/>
              </a:solidFill>
            </a:rPr>
            <a:t>DAS 4</a:t>
          </a:r>
        </a:p>
      </dgm:t>
    </dgm:pt>
    <dgm:pt modelId="{2F807B69-D829-4387-912A-C72F022F9FB1}" type="parTrans" cxnId="{FDE082A7-0C7C-49C5-BA2C-79FE1A802540}">
      <dgm:prSet/>
      <dgm:spPr/>
      <dgm:t>
        <a:bodyPr/>
        <a:lstStyle/>
        <a:p>
          <a:endParaRPr lang="pt-BR"/>
        </a:p>
      </dgm:t>
    </dgm:pt>
    <dgm:pt modelId="{4556467B-BE7D-4154-AA39-12D349ED3D59}" type="sibTrans" cxnId="{FDE082A7-0C7C-49C5-BA2C-79FE1A802540}">
      <dgm:prSet/>
      <dgm:spPr/>
      <dgm:t>
        <a:bodyPr/>
        <a:lstStyle/>
        <a:p>
          <a:endParaRPr lang="pt-BR"/>
        </a:p>
      </dgm:t>
    </dgm:pt>
    <dgm:pt modelId="{0A5CFE92-19CE-49A7-B950-A534A11071F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dirty="0" smtClean="0">
              <a:solidFill>
                <a:schemeClr val="tx1"/>
              </a:solidFill>
            </a:rPr>
            <a:t>Desenvolvimento</a:t>
          </a:r>
          <a:endParaRPr lang="pt-BR" sz="1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dirty="0">
              <a:solidFill>
                <a:schemeClr val="tx1"/>
              </a:solidFill>
            </a:rPr>
            <a:t>DAS </a:t>
          </a:r>
          <a:r>
            <a:rPr lang="pt-BR" sz="1100" b="1" dirty="0" smtClean="0">
              <a:solidFill>
                <a:schemeClr val="tx1"/>
              </a:solidFill>
            </a:rPr>
            <a:t>4</a:t>
          </a:r>
          <a:endParaRPr lang="pt-BR" sz="1100" b="1" dirty="0">
            <a:solidFill>
              <a:schemeClr val="tx1"/>
            </a:solidFill>
          </a:endParaRPr>
        </a:p>
      </dgm:t>
    </dgm:pt>
    <dgm:pt modelId="{55A75A8F-1F32-45E0-BBAB-3446BCB3FD9C}" type="parTrans" cxnId="{3596D0EC-5166-4C64-92B7-6233020A32A9}">
      <dgm:prSet/>
      <dgm:spPr/>
      <dgm:t>
        <a:bodyPr/>
        <a:lstStyle/>
        <a:p>
          <a:endParaRPr lang="pt-BR"/>
        </a:p>
      </dgm:t>
    </dgm:pt>
    <dgm:pt modelId="{77E50B84-62B2-401B-AE73-D5D804AAA884}" type="sibTrans" cxnId="{3596D0EC-5166-4C64-92B7-6233020A32A9}">
      <dgm:prSet/>
      <dgm:spPr/>
      <dgm:t>
        <a:bodyPr/>
        <a:lstStyle/>
        <a:p>
          <a:endParaRPr lang="pt-BR"/>
        </a:p>
      </dgm:t>
    </dgm:pt>
    <dgm:pt modelId="{4CEBD8C7-E742-4D3C-9C32-7AB7A604C5F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900" b="1" dirty="0" smtClean="0">
              <a:solidFill>
                <a:schemeClr val="tx1"/>
              </a:solidFill>
            </a:rPr>
            <a:t>Coordenação de Sistemas</a:t>
          </a:r>
          <a:endParaRPr lang="pt-BR" sz="1000" b="1" dirty="0" smtClean="0">
            <a:solidFill>
              <a:schemeClr val="tx1"/>
            </a:solidFill>
          </a:endParaRPr>
        </a:p>
        <a:p>
          <a:r>
            <a:rPr lang="pt-BR" sz="1000" b="1" dirty="0" smtClean="0">
              <a:solidFill>
                <a:schemeClr val="tx1"/>
              </a:solidFill>
            </a:rPr>
            <a:t>DAS 3</a:t>
          </a:r>
          <a:endParaRPr lang="pt-BR" sz="1000" b="1" dirty="0">
            <a:solidFill>
              <a:schemeClr val="tx1"/>
            </a:solidFill>
          </a:endParaRPr>
        </a:p>
      </dgm:t>
    </dgm:pt>
    <dgm:pt modelId="{5F1EF9AE-C829-48CA-9300-97472162BF46}" type="parTrans" cxnId="{F1C7D30F-FBB4-4E72-A4DC-4F94D4CDF5BA}">
      <dgm:prSet/>
      <dgm:spPr/>
      <dgm:t>
        <a:bodyPr/>
        <a:lstStyle/>
        <a:p>
          <a:endParaRPr lang="pt-BR"/>
        </a:p>
      </dgm:t>
    </dgm:pt>
    <dgm:pt modelId="{5DB87B5D-2D72-44BF-AEFD-B6431CC17174}" type="sibTrans" cxnId="{F1C7D30F-FBB4-4E72-A4DC-4F94D4CDF5BA}">
      <dgm:prSet/>
      <dgm:spPr/>
      <dgm:t>
        <a:bodyPr/>
        <a:lstStyle/>
        <a:p>
          <a:endParaRPr lang="pt-BR"/>
        </a:p>
      </dgm:t>
    </dgm:pt>
    <dgm:pt modelId="{62569F97-5162-44DB-A5EB-D2042865EEEF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Serviços de Rede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3</a:t>
          </a:r>
          <a:endParaRPr lang="pt-BR" sz="900" b="1" dirty="0">
            <a:solidFill>
              <a:schemeClr val="tx1"/>
            </a:solidFill>
          </a:endParaRPr>
        </a:p>
      </dgm:t>
    </dgm:pt>
    <dgm:pt modelId="{864CAE65-1B67-46F6-8FB2-DC4020B56EB9}" type="parTrans" cxnId="{17C9E2E0-73B6-4149-95BF-B64D096DD3C7}">
      <dgm:prSet/>
      <dgm:spPr/>
      <dgm:t>
        <a:bodyPr/>
        <a:lstStyle/>
        <a:p>
          <a:endParaRPr lang="pt-BR"/>
        </a:p>
      </dgm:t>
    </dgm:pt>
    <dgm:pt modelId="{FA597A62-696F-4B14-B7A3-C1337D6E81FB}" type="sibTrans" cxnId="{17C9E2E0-73B6-4149-95BF-B64D096DD3C7}">
      <dgm:prSet/>
      <dgm:spPr/>
      <dgm:t>
        <a:bodyPr/>
        <a:lstStyle/>
        <a:p>
          <a:endParaRPr lang="pt-BR"/>
        </a:p>
      </dgm:t>
    </dgm:pt>
    <dgm:pt modelId="{69C17A30-8905-4123-8ECB-FDDCAAED9AA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Coordenação de </a:t>
          </a:r>
          <a:r>
            <a:rPr lang="pt-BR" sz="800" b="1" dirty="0" smtClean="0">
              <a:solidFill>
                <a:schemeClr val="tx1"/>
              </a:solidFill>
            </a:rPr>
            <a:t>Adm. </a:t>
          </a:r>
          <a:r>
            <a:rPr lang="pt-BR" sz="800" b="1" dirty="0" smtClean="0">
              <a:solidFill>
                <a:schemeClr val="tx1"/>
              </a:solidFill>
            </a:rPr>
            <a:t>de </a:t>
          </a:r>
          <a:r>
            <a:rPr lang="pt-BR" sz="800" b="1" dirty="0" smtClean="0">
              <a:solidFill>
                <a:schemeClr val="tx1"/>
              </a:solidFill>
            </a:rPr>
            <a:t>Dados</a:t>
          </a:r>
          <a:endParaRPr lang="pt-BR" sz="8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DAS 3</a:t>
          </a:r>
          <a:endParaRPr lang="pt-BR" sz="800" b="1" dirty="0">
            <a:solidFill>
              <a:schemeClr val="tx1"/>
            </a:solidFill>
          </a:endParaRPr>
        </a:p>
      </dgm:t>
    </dgm:pt>
    <dgm:pt modelId="{86912C7C-F822-4CDD-806D-277243A284D9}" type="parTrans" cxnId="{37D659D6-7CA3-4BDC-A4B1-B5029F8094CF}">
      <dgm:prSet/>
      <dgm:spPr/>
      <dgm:t>
        <a:bodyPr/>
        <a:lstStyle/>
        <a:p>
          <a:endParaRPr lang="pt-BR"/>
        </a:p>
      </dgm:t>
    </dgm:pt>
    <dgm:pt modelId="{75A49A57-E493-4476-BB86-5237EE091DD7}" type="sibTrans" cxnId="{37D659D6-7CA3-4BDC-A4B1-B5029F8094CF}">
      <dgm:prSet/>
      <dgm:spPr/>
      <dgm:t>
        <a:bodyPr/>
        <a:lstStyle/>
        <a:p>
          <a:endParaRPr lang="pt-BR"/>
        </a:p>
      </dgm:t>
    </dgm:pt>
    <dgm:pt modelId="{ECB210A8-1AAE-4FCD-8FDB-906C1AFB6D1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Escritório de governança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</a:t>
          </a:r>
          <a:r>
            <a:rPr lang="pt-BR" sz="900" b="1" dirty="0">
              <a:solidFill>
                <a:schemeClr val="tx1"/>
              </a:solidFill>
            </a:rPr>
            <a:t>3</a:t>
          </a:r>
        </a:p>
      </dgm:t>
    </dgm:pt>
    <dgm:pt modelId="{F624690B-96A1-40C2-837C-2AA6D8550CE9}" type="parTrans" cxnId="{B035D6C9-075B-4115-831E-7F5A61D8EF46}">
      <dgm:prSet/>
      <dgm:spPr/>
      <dgm:t>
        <a:bodyPr/>
        <a:lstStyle/>
        <a:p>
          <a:endParaRPr lang="pt-BR"/>
        </a:p>
      </dgm:t>
    </dgm:pt>
    <dgm:pt modelId="{1637B6A6-F63A-46F9-8B3F-314DFE1CA255}" type="sibTrans" cxnId="{B035D6C9-075B-4115-831E-7F5A61D8EF46}">
      <dgm:prSet/>
      <dgm:spPr/>
      <dgm:t>
        <a:bodyPr/>
        <a:lstStyle/>
        <a:p>
          <a:endParaRPr lang="pt-BR"/>
        </a:p>
      </dgm:t>
    </dgm:pt>
    <dgm:pt modelId="{F01D9670-2FB9-4F88-916D-4AE241660DCD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Gerenciamento de Serviço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</a:t>
          </a:r>
          <a:r>
            <a:rPr lang="pt-BR" sz="900" b="1" dirty="0" smtClean="0">
              <a:solidFill>
                <a:schemeClr val="tx1"/>
              </a:solidFill>
            </a:rPr>
            <a:t>2</a:t>
          </a:r>
        </a:p>
      </dgm:t>
    </dgm:pt>
    <dgm:pt modelId="{934ACCEF-0282-4D45-81A3-6C18F32EF040}" type="parTrans" cxnId="{69564EC3-516D-4D0F-B6CC-12C553444E13}">
      <dgm:prSet/>
      <dgm:spPr/>
      <dgm:t>
        <a:bodyPr/>
        <a:lstStyle/>
        <a:p>
          <a:endParaRPr lang="pt-BR"/>
        </a:p>
      </dgm:t>
    </dgm:pt>
    <dgm:pt modelId="{B36A0E85-628A-46CD-8016-9517525F08D8}" type="sibTrans" cxnId="{69564EC3-516D-4D0F-B6CC-12C553444E13}">
      <dgm:prSet/>
      <dgm:spPr/>
      <dgm:t>
        <a:bodyPr/>
        <a:lstStyle/>
        <a:p>
          <a:endParaRPr lang="pt-BR"/>
        </a:p>
      </dgm:t>
    </dgm:pt>
    <dgm:pt modelId="{40469C44-88B3-4A51-8AAC-4DAD617F380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Segurança da informação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</a:t>
          </a:r>
          <a:r>
            <a:rPr lang="pt-BR" sz="900" b="1" dirty="0">
              <a:solidFill>
                <a:schemeClr val="tx1"/>
              </a:solidFill>
            </a:rPr>
            <a:t>3</a:t>
          </a:r>
        </a:p>
      </dgm:t>
    </dgm:pt>
    <dgm:pt modelId="{AFBA2EB1-345A-4A55-8C66-AB5F289DA5D3}" type="parTrans" cxnId="{F507DE15-9119-40A6-A464-050A14CF0227}">
      <dgm:prSet/>
      <dgm:spPr/>
      <dgm:t>
        <a:bodyPr/>
        <a:lstStyle/>
        <a:p>
          <a:endParaRPr lang="pt-BR"/>
        </a:p>
      </dgm:t>
    </dgm:pt>
    <dgm:pt modelId="{A0EE2EEE-CD52-4F2E-887E-BB3BEB6DFE52}" type="sibTrans" cxnId="{F507DE15-9119-40A6-A464-050A14CF0227}">
      <dgm:prSet/>
      <dgm:spPr/>
      <dgm:t>
        <a:bodyPr/>
        <a:lstStyle/>
        <a:p>
          <a:endParaRPr lang="pt-BR"/>
        </a:p>
      </dgm:t>
    </dgm:pt>
    <dgm:pt modelId="{68283203-2E0E-4BE1-847B-F953CB7D973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Segurança da Informação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3</a:t>
          </a:r>
        </a:p>
      </dgm:t>
    </dgm:pt>
    <dgm:pt modelId="{C283F711-24C0-404A-A8C5-1009A08BC2A6}" type="parTrans" cxnId="{1D95ACFB-8F40-4AF3-A15B-A35A84C05681}">
      <dgm:prSet/>
      <dgm:spPr/>
      <dgm:t>
        <a:bodyPr/>
        <a:lstStyle/>
        <a:p>
          <a:endParaRPr lang="pt-BR"/>
        </a:p>
      </dgm:t>
    </dgm:pt>
    <dgm:pt modelId="{E2B89A72-6279-4AFD-917C-97B445543250}" type="sibTrans" cxnId="{1D95ACFB-8F40-4AF3-A15B-A35A84C05681}">
      <dgm:prSet/>
      <dgm:spPr/>
      <dgm:t>
        <a:bodyPr/>
        <a:lstStyle/>
        <a:p>
          <a:endParaRPr lang="pt-BR"/>
        </a:p>
      </dgm:t>
    </dgm:pt>
    <dgm:pt modelId="{5A273A8D-C090-45F4-A12C-B6054A34481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800" b="1" dirty="0" smtClean="0">
              <a:solidFill>
                <a:schemeClr val="tx1"/>
              </a:solidFill>
            </a:rPr>
            <a:t>Divisão de Design</a:t>
          </a:r>
        </a:p>
        <a:p>
          <a:r>
            <a:rPr lang="pt-BR" sz="800" b="1" dirty="0" smtClean="0">
              <a:solidFill>
                <a:schemeClr val="tx1"/>
              </a:solidFill>
            </a:rPr>
            <a:t>DAS 2</a:t>
          </a:r>
          <a:endParaRPr lang="pt-BR" sz="800" b="1" dirty="0">
            <a:solidFill>
              <a:schemeClr val="tx1"/>
            </a:solidFill>
          </a:endParaRPr>
        </a:p>
      </dgm:t>
    </dgm:pt>
    <dgm:pt modelId="{670B8A5E-120B-41E1-ACA0-A7B0A2F95E97}" type="parTrans" cxnId="{72C10216-C2D5-487A-A56E-2487EF85745B}">
      <dgm:prSet/>
      <dgm:spPr/>
      <dgm:t>
        <a:bodyPr/>
        <a:lstStyle/>
        <a:p>
          <a:endParaRPr lang="pt-BR"/>
        </a:p>
      </dgm:t>
    </dgm:pt>
    <dgm:pt modelId="{412C1EA3-36B0-4B2C-BA8A-8FB681807FB3}" type="sibTrans" cxnId="{72C10216-C2D5-487A-A56E-2487EF85745B}">
      <dgm:prSet/>
      <dgm:spPr/>
      <dgm:t>
        <a:bodyPr/>
        <a:lstStyle/>
        <a:p>
          <a:endParaRPr lang="pt-BR"/>
        </a:p>
      </dgm:t>
    </dgm:pt>
    <dgm:pt modelId="{27717194-B2FD-457E-9C12-789942753C96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800" b="1" dirty="0" smtClean="0">
              <a:solidFill>
                <a:schemeClr val="tx1"/>
              </a:solidFill>
            </a:rPr>
            <a:t>DIRTE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solidFill>
                <a:schemeClr val="tx1"/>
              </a:solidFill>
            </a:rPr>
            <a:t>DAS 5</a:t>
          </a:r>
          <a:endParaRPr lang="pt-BR" sz="1200" b="1" dirty="0">
            <a:solidFill>
              <a:schemeClr val="tx1"/>
            </a:solidFill>
          </a:endParaRPr>
        </a:p>
      </dgm:t>
    </dgm:pt>
    <dgm:pt modelId="{899CAD83-66A9-43AC-A6E6-172F429FFC05}" type="parTrans" cxnId="{6FAB511B-1F08-4A26-812D-BA0FD48FC605}">
      <dgm:prSet/>
      <dgm:spPr/>
      <dgm:t>
        <a:bodyPr/>
        <a:lstStyle/>
        <a:p>
          <a:endParaRPr lang="pt-BR"/>
        </a:p>
      </dgm:t>
    </dgm:pt>
    <dgm:pt modelId="{746037B0-2609-4875-AC69-F2EA52DC1369}" type="sibTrans" cxnId="{6FAB511B-1F08-4A26-812D-BA0FD48FC605}">
      <dgm:prSet/>
      <dgm:spPr/>
      <dgm:t>
        <a:bodyPr/>
        <a:lstStyle/>
        <a:p>
          <a:endParaRPr lang="pt-BR"/>
        </a:p>
      </dgm:t>
    </dgm:pt>
    <dgm:pt modelId="{918F04B4-CFCE-4000-A44A-8D478D81CCD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Planejamento Estratégico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2</a:t>
          </a:r>
          <a:endParaRPr lang="pt-BR" sz="900" b="1" dirty="0">
            <a:solidFill>
              <a:schemeClr val="tx1"/>
            </a:solidFill>
          </a:endParaRPr>
        </a:p>
      </dgm:t>
    </dgm:pt>
    <dgm:pt modelId="{3D1E91D2-7DA1-42F0-8404-6B6E5F5177CA}" type="parTrans" cxnId="{6FDC4C43-2C76-4B4B-B116-D3B67586D34C}">
      <dgm:prSet/>
      <dgm:spPr/>
      <dgm:t>
        <a:bodyPr/>
        <a:lstStyle/>
        <a:p>
          <a:endParaRPr lang="pt-BR"/>
        </a:p>
      </dgm:t>
    </dgm:pt>
    <dgm:pt modelId="{270CCABD-17BD-4411-9419-B32BD23503A7}" type="sibTrans" cxnId="{6FDC4C43-2C76-4B4B-B116-D3B67586D34C}">
      <dgm:prSet/>
      <dgm:spPr/>
      <dgm:t>
        <a:bodyPr/>
        <a:lstStyle/>
        <a:p>
          <a:endParaRPr lang="pt-BR"/>
        </a:p>
      </dgm:t>
    </dgm:pt>
    <dgm:pt modelId="{5C65FB07-C684-41A8-BC44-476E88689A1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Gerenciamento de Portfólio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2</a:t>
          </a:r>
          <a:endParaRPr lang="pt-BR" sz="900" b="1" dirty="0">
            <a:solidFill>
              <a:schemeClr val="tx1"/>
            </a:solidFill>
          </a:endParaRPr>
        </a:p>
      </dgm:t>
    </dgm:pt>
    <dgm:pt modelId="{0C63C85C-7F90-4C1D-B0CB-4DD051E4EE96}" type="parTrans" cxnId="{00312036-C735-4526-B47F-A4EBE1C52A28}">
      <dgm:prSet/>
      <dgm:spPr/>
      <dgm:t>
        <a:bodyPr/>
        <a:lstStyle/>
        <a:p>
          <a:endParaRPr lang="pt-BR"/>
        </a:p>
      </dgm:t>
    </dgm:pt>
    <dgm:pt modelId="{A38B95E9-9979-47CA-9912-F43862F873C8}" type="sibTrans" cxnId="{00312036-C735-4526-B47F-A4EBE1C52A28}">
      <dgm:prSet/>
      <dgm:spPr/>
      <dgm:t>
        <a:bodyPr/>
        <a:lstStyle/>
        <a:p>
          <a:endParaRPr lang="pt-BR"/>
        </a:p>
      </dgm:t>
    </dgm:pt>
    <dgm:pt modelId="{2D820827-FC67-42E7-A8C4-2DA9A9B47EC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Divisão de Segurança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</a:t>
          </a:r>
          <a:r>
            <a:rPr lang="pt-BR" sz="900" b="1" dirty="0" smtClean="0">
              <a:solidFill>
                <a:schemeClr val="tx1"/>
              </a:solidFill>
            </a:rPr>
            <a:t>2</a:t>
          </a:r>
        </a:p>
      </dgm:t>
    </dgm:pt>
    <dgm:pt modelId="{2C04E4A7-C42F-415E-A177-260D83871B6B}" type="parTrans" cxnId="{F3510523-FC1F-4AC3-A621-9D8D0292CE32}">
      <dgm:prSet/>
      <dgm:spPr/>
      <dgm:t>
        <a:bodyPr/>
        <a:lstStyle/>
        <a:p>
          <a:endParaRPr lang="pt-BR"/>
        </a:p>
      </dgm:t>
    </dgm:pt>
    <dgm:pt modelId="{C936EB98-A5BA-420C-8B9A-E9ECF877A49B}" type="sibTrans" cxnId="{F3510523-FC1F-4AC3-A621-9D8D0292CE32}">
      <dgm:prSet/>
      <dgm:spPr/>
      <dgm:t>
        <a:bodyPr/>
        <a:lstStyle/>
        <a:p>
          <a:endParaRPr lang="pt-BR"/>
        </a:p>
      </dgm:t>
    </dgm:pt>
    <dgm:pt modelId="{42C46211-1B39-4174-B742-92EBD05E2E2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Orçamento e contratos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3</a:t>
          </a:r>
        </a:p>
      </dgm:t>
    </dgm:pt>
    <dgm:pt modelId="{B6AECEE8-BBB6-45DE-8AEF-37CDBD0CCA98}" type="sibTrans" cxnId="{00305930-0D57-4272-9073-76B99ADF7040}">
      <dgm:prSet/>
      <dgm:spPr/>
      <dgm:t>
        <a:bodyPr/>
        <a:lstStyle/>
        <a:p>
          <a:endParaRPr lang="pt-BR"/>
        </a:p>
      </dgm:t>
    </dgm:pt>
    <dgm:pt modelId="{B130D2B5-283F-450A-8699-8D22286D7129}" type="parTrans" cxnId="{00305930-0D57-4272-9073-76B99ADF7040}">
      <dgm:prSet/>
      <dgm:spPr/>
      <dgm:t>
        <a:bodyPr/>
        <a:lstStyle/>
        <a:p>
          <a:endParaRPr lang="pt-BR"/>
        </a:p>
      </dgm:t>
    </dgm:pt>
    <dgm:pt modelId="{2BEDF9E1-385F-4687-B206-6F6EAE5645A7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dirty="0" smtClean="0">
              <a:solidFill>
                <a:schemeClr val="tx1"/>
              </a:solidFill>
            </a:rPr>
            <a:t>Infraestrutura</a:t>
          </a:r>
          <a:endParaRPr lang="pt-BR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>
              <a:solidFill>
                <a:schemeClr val="tx1"/>
              </a:solidFill>
            </a:rPr>
            <a:t>DAS 4</a:t>
          </a:r>
        </a:p>
      </dgm:t>
    </dgm:pt>
    <dgm:pt modelId="{B1949729-955A-4244-8ED4-E593772E2A52}" type="sibTrans" cxnId="{9A9F2AD7-3C1E-4C99-A910-F902DAE08FC3}">
      <dgm:prSet/>
      <dgm:spPr/>
      <dgm:t>
        <a:bodyPr/>
        <a:lstStyle/>
        <a:p>
          <a:endParaRPr lang="pt-BR"/>
        </a:p>
      </dgm:t>
    </dgm:pt>
    <dgm:pt modelId="{B2D027BD-91EF-4B10-9926-A586FD40F624}" type="parTrans" cxnId="{9A9F2AD7-3C1E-4C99-A910-F902DAE08FC3}">
      <dgm:prSet/>
      <dgm:spPr/>
      <dgm:t>
        <a:bodyPr/>
        <a:lstStyle/>
        <a:p>
          <a:endParaRPr lang="pt-BR"/>
        </a:p>
      </dgm:t>
    </dgm:pt>
    <dgm:pt modelId="{6B997EFD-63F9-45B2-97FC-07D9529DBBF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Divisão Planejamento da Contratação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DAS 2</a:t>
          </a:r>
          <a:endParaRPr lang="pt-BR" sz="800" b="1" dirty="0">
            <a:solidFill>
              <a:schemeClr val="tx1"/>
            </a:solidFill>
          </a:endParaRPr>
        </a:p>
      </dgm:t>
    </dgm:pt>
    <dgm:pt modelId="{1DECA670-3892-4B69-BE96-99515AF65828}" type="parTrans" cxnId="{7C013724-D206-4B1E-B816-94A27560362D}">
      <dgm:prSet/>
      <dgm:spPr/>
      <dgm:t>
        <a:bodyPr/>
        <a:lstStyle/>
        <a:p>
          <a:endParaRPr lang="pt-BR"/>
        </a:p>
      </dgm:t>
    </dgm:pt>
    <dgm:pt modelId="{3EC8B651-A87C-47C9-9650-1FC9A5B64F67}" type="sibTrans" cxnId="{7C013724-D206-4B1E-B816-94A27560362D}">
      <dgm:prSet/>
      <dgm:spPr/>
      <dgm:t>
        <a:bodyPr/>
        <a:lstStyle/>
        <a:p>
          <a:endParaRPr lang="pt-BR"/>
        </a:p>
      </dgm:t>
    </dgm:pt>
    <dgm:pt modelId="{7F15E988-2FE6-49DB-AA9D-A56AD74F9E9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Divisão de Orçamento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 DAS 2</a:t>
          </a:r>
        </a:p>
      </dgm:t>
    </dgm:pt>
    <dgm:pt modelId="{FFEB901C-8D35-45E5-B2B9-869B88FEB468}" type="parTrans" cxnId="{308AD3C6-1C38-43CF-9553-66423C9DA130}">
      <dgm:prSet/>
      <dgm:spPr/>
      <dgm:t>
        <a:bodyPr/>
        <a:lstStyle/>
        <a:p>
          <a:endParaRPr lang="pt-BR"/>
        </a:p>
      </dgm:t>
    </dgm:pt>
    <dgm:pt modelId="{2A729A60-98B2-48C2-BB0A-63A19880F57A}" type="sibTrans" cxnId="{308AD3C6-1C38-43CF-9553-66423C9DA130}">
      <dgm:prSet/>
      <dgm:spPr/>
      <dgm:t>
        <a:bodyPr/>
        <a:lstStyle/>
        <a:p>
          <a:endParaRPr lang="pt-BR"/>
        </a:p>
      </dgm:t>
    </dgm:pt>
    <dgm:pt modelId="{6B7D2AFD-4701-4C42-A78D-742CA0AEC39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Divisão de Contratos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 DAS 2</a:t>
          </a:r>
        </a:p>
      </dgm:t>
    </dgm:pt>
    <dgm:pt modelId="{1F245577-0784-492F-882F-17B519467DF3}" type="parTrans" cxnId="{E6A261F8-E270-423A-A058-D57983518D64}">
      <dgm:prSet/>
      <dgm:spPr/>
      <dgm:t>
        <a:bodyPr/>
        <a:lstStyle/>
        <a:p>
          <a:endParaRPr lang="pt-BR"/>
        </a:p>
      </dgm:t>
    </dgm:pt>
    <dgm:pt modelId="{A1CC71C0-72E7-4EC2-B04C-677B123E2A54}" type="sibTrans" cxnId="{E6A261F8-E270-423A-A058-D57983518D64}">
      <dgm:prSet/>
      <dgm:spPr/>
      <dgm:t>
        <a:bodyPr/>
        <a:lstStyle/>
        <a:p>
          <a:endParaRPr lang="pt-BR"/>
        </a:p>
      </dgm:t>
    </dgm:pt>
    <dgm:pt modelId="{83E9CF1E-05A4-4CC1-AEF1-D27EF2E2A17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Divisão de Redes</a:t>
          </a:r>
          <a:br>
            <a:rPr lang="pt-BR" sz="900" b="1" dirty="0" smtClean="0">
              <a:solidFill>
                <a:schemeClr val="tx1"/>
              </a:solidFill>
            </a:rPr>
          </a:br>
          <a:r>
            <a:rPr lang="pt-BR" sz="900" b="1" dirty="0" smtClean="0">
              <a:solidFill>
                <a:schemeClr val="tx1"/>
              </a:solidFill>
            </a:rPr>
            <a:t>DAS </a:t>
          </a:r>
          <a:r>
            <a:rPr lang="pt-BR" sz="900" b="1" dirty="0" smtClean="0">
              <a:solidFill>
                <a:schemeClr val="tx1"/>
              </a:solidFill>
            </a:rPr>
            <a:t>2</a:t>
          </a:r>
        </a:p>
      </dgm:t>
    </dgm:pt>
    <dgm:pt modelId="{6DFB8762-5855-4C2B-BD79-277AE5CCDCC6}" type="sibTrans" cxnId="{CFC00C76-6CCB-4F09-80E5-FAC9A5EF1C5E}">
      <dgm:prSet/>
      <dgm:spPr/>
      <dgm:t>
        <a:bodyPr/>
        <a:lstStyle/>
        <a:p>
          <a:endParaRPr lang="pt-BR"/>
        </a:p>
      </dgm:t>
    </dgm:pt>
    <dgm:pt modelId="{21EDC5B6-3FF6-4604-83E7-0C60F7C68FBC}" type="parTrans" cxnId="{CFC00C76-6CCB-4F09-80E5-FAC9A5EF1C5E}">
      <dgm:prSet/>
      <dgm:spPr/>
      <dgm:t>
        <a:bodyPr/>
        <a:lstStyle/>
        <a:p>
          <a:endParaRPr lang="pt-BR"/>
        </a:p>
      </dgm:t>
    </dgm:pt>
    <dgm:pt modelId="{9AB4D7F2-6B73-4C13-880C-5BE6BD97D0E0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900" b="1" dirty="0" smtClean="0">
              <a:solidFill>
                <a:schemeClr val="tx1"/>
              </a:solidFill>
            </a:rPr>
            <a:t>Coordenação de Apoio ao </a:t>
          </a:r>
          <a:r>
            <a:rPr lang="pt-BR" sz="900" b="1" dirty="0" err="1" smtClean="0">
              <a:solidFill>
                <a:schemeClr val="tx1"/>
              </a:solidFill>
            </a:rPr>
            <a:t>Desenv</a:t>
          </a:r>
          <a:r>
            <a:rPr lang="pt-BR" sz="900" b="1" dirty="0" smtClean="0">
              <a:solidFill>
                <a:schemeClr val="tx1"/>
              </a:solidFill>
            </a:rPr>
            <a:t>.</a:t>
          </a:r>
          <a:endParaRPr lang="pt-BR" sz="900" b="1" dirty="0" smtClean="0">
            <a:solidFill>
              <a:schemeClr val="tx1"/>
            </a:solidFill>
          </a:endParaRPr>
        </a:p>
        <a:p>
          <a:r>
            <a:rPr lang="pt-BR" sz="1000" b="1" dirty="0" smtClean="0">
              <a:solidFill>
                <a:schemeClr val="tx1"/>
              </a:solidFill>
            </a:rPr>
            <a:t> DAS 3</a:t>
          </a:r>
          <a:endParaRPr lang="pt-BR" sz="1000" b="1" dirty="0">
            <a:solidFill>
              <a:schemeClr val="tx1"/>
            </a:solidFill>
          </a:endParaRPr>
        </a:p>
      </dgm:t>
    </dgm:pt>
    <dgm:pt modelId="{F6A97731-4A2D-4E27-AEF8-6942D2A58062}" type="parTrans" cxnId="{EE48DC74-1123-42CB-95D5-9FDB63056AC7}">
      <dgm:prSet/>
      <dgm:spPr/>
      <dgm:t>
        <a:bodyPr/>
        <a:lstStyle/>
        <a:p>
          <a:endParaRPr lang="pt-BR"/>
        </a:p>
      </dgm:t>
    </dgm:pt>
    <dgm:pt modelId="{925558F4-AC86-41FD-A66C-EAB19F040616}" type="sibTrans" cxnId="{EE48DC74-1123-42CB-95D5-9FDB63056AC7}">
      <dgm:prSet/>
      <dgm:spPr/>
      <dgm:t>
        <a:bodyPr/>
        <a:lstStyle/>
        <a:p>
          <a:endParaRPr lang="pt-BR"/>
        </a:p>
      </dgm:t>
    </dgm:pt>
    <dgm:pt modelId="{2233A465-A272-4E31-8EAE-71A098FB791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900" b="1" dirty="0" smtClean="0">
              <a:solidFill>
                <a:schemeClr val="tx1"/>
              </a:solidFill>
            </a:rPr>
            <a:t>Divisão de Arquitetura</a:t>
          </a:r>
        </a:p>
        <a:p>
          <a:r>
            <a:rPr lang="pt-BR" sz="900" b="1" dirty="0" smtClean="0">
              <a:solidFill>
                <a:schemeClr val="tx1"/>
              </a:solidFill>
            </a:rPr>
            <a:t>DAS 2</a:t>
          </a:r>
          <a:endParaRPr lang="pt-BR" sz="900" b="1" dirty="0">
            <a:solidFill>
              <a:schemeClr val="tx1"/>
            </a:solidFill>
          </a:endParaRPr>
        </a:p>
      </dgm:t>
    </dgm:pt>
    <dgm:pt modelId="{230F2427-12B1-4A00-8477-7327E35406D6}" type="parTrans" cxnId="{32101EA3-B448-4BB7-B678-22CFF221FA04}">
      <dgm:prSet/>
      <dgm:spPr/>
      <dgm:t>
        <a:bodyPr/>
        <a:lstStyle/>
        <a:p>
          <a:endParaRPr lang="pt-BR"/>
        </a:p>
      </dgm:t>
    </dgm:pt>
    <dgm:pt modelId="{96B8B5A8-F406-4161-A6E1-C2778CB01271}" type="sibTrans" cxnId="{32101EA3-B448-4BB7-B678-22CFF221FA04}">
      <dgm:prSet/>
      <dgm:spPr/>
      <dgm:t>
        <a:bodyPr/>
        <a:lstStyle/>
        <a:p>
          <a:endParaRPr lang="pt-BR"/>
        </a:p>
      </dgm:t>
    </dgm:pt>
    <dgm:pt modelId="{616450A3-DE98-4BDB-BDE0-DC0D451DAEC8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900" b="1" dirty="0" smtClean="0">
              <a:solidFill>
                <a:schemeClr val="tx1"/>
              </a:solidFill>
            </a:rPr>
            <a:t>Divisão de Projetos</a:t>
          </a:r>
        </a:p>
        <a:p>
          <a:r>
            <a:rPr lang="pt-BR" sz="900" b="1" dirty="0" smtClean="0">
              <a:solidFill>
                <a:schemeClr val="tx1"/>
              </a:solidFill>
            </a:rPr>
            <a:t>DAS 2</a:t>
          </a:r>
          <a:endParaRPr lang="pt-BR" sz="900" b="1" dirty="0">
            <a:solidFill>
              <a:schemeClr val="tx1"/>
            </a:solidFill>
          </a:endParaRPr>
        </a:p>
      </dgm:t>
    </dgm:pt>
    <dgm:pt modelId="{A9B84CBE-99A9-42D4-8232-611579E96548}" type="parTrans" cxnId="{993E9321-F486-4C76-9B9A-EEAF8511BE46}">
      <dgm:prSet/>
      <dgm:spPr/>
      <dgm:t>
        <a:bodyPr/>
        <a:lstStyle/>
        <a:p>
          <a:endParaRPr lang="pt-BR"/>
        </a:p>
      </dgm:t>
    </dgm:pt>
    <dgm:pt modelId="{1D6B583A-CBDC-4364-8FA8-BC48545338AD}" type="sibTrans" cxnId="{993E9321-F486-4C76-9B9A-EEAF8511BE46}">
      <dgm:prSet/>
      <dgm:spPr/>
      <dgm:t>
        <a:bodyPr/>
        <a:lstStyle/>
        <a:p>
          <a:endParaRPr lang="pt-BR"/>
        </a:p>
      </dgm:t>
    </dgm:pt>
    <dgm:pt modelId="{DC1A303E-6CA9-4996-BB17-ACDC119EE2F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800" b="1" dirty="0" smtClean="0">
              <a:solidFill>
                <a:schemeClr val="tx1"/>
              </a:solidFill>
            </a:rPr>
            <a:t>Divisão de Operação</a:t>
          </a:r>
        </a:p>
        <a:p>
          <a:r>
            <a:rPr lang="pt-BR" sz="800" b="1" dirty="0" smtClean="0">
              <a:solidFill>
                <a:schemeClr val="tx1"/>
              </a:solidFill>
            </a:rPr>
            <a:t>DAS 2</a:t>
          </a:r>
          <a:endParaRPr lang="pt-BR" sz="800" b="1" dirty="0">
            <a:solidFill>
              <a:schemeClr val="tx1"/>
            </a:solidFill>
          </a:endParaRPr>
        </a:p>
      </dgm:t>
    </dgm:pt>
    <dgm:pt modelId="{124F12A2-8C46-41C4-AEBE-0827AA94A1F1}" type="parTrans" cxnId="{B7989300-7FA9-4536-955E-BF10017E1EAB}">
      <dgm:prSet/>
      <dgm:spPr/>
      <dgm:t>
        <a:bodyPr/>
        <a:lstStyle/>
        <a:p>
          <a:endParaRPr lang="pt-BR"/>
        </a:p>
      </dgm:t>
    </dgm:pt>
    <dgm:pt modelId="{5F1F2DF2-3F1E-423E-865D-03241C7F4AC7}" type="sibTrans" cxnId="{B7989300-7FA9-4536-955E-BF10017E1EAB}">
      <dgm:prSet/>
      <dgm:spPr/>
      <dgm:t>
        <a:bodyPr/>
        <a:lstStyle/>
        <a:p>
          <a:endParaRPr lang="pt-BR"/>
        </a:p>
      </dgm:t>
    </dgm:pt>
    <dgm:pt modelId="{3A8324D2-63FF-41E7-9136-1E76E1866BE9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800" b="1" dirty="0" smtClean="0">
              <a:solidFill>
                <a:schemeClr val="tx1"/>
              </a:solidFill>
            </a:rPr>
            <a:t>Divisão de Qualidade</a:t>
          </a:r>
        </a:p>
        <a:p>
          <a:r>
            <a:rPr lang="pt-BR" sz="800" b="1" dirty="0" smtClean="0">
              <a:solidFill>
                <a:schemeClr val="tx1"/>
              </a:solidFill>
            </a:rPr>
            <a:t>DAS 2</a:t>
          </a:r>
          <a:endParaRPr lang="pt-BR" sz="800" b="1" dirty="0">
            <a:solidFill>
              <a:schemeClr val="tx1"/>
            </a:solidFill>
          </a:endParaRPr>
        </a:p>
      </dgm:t>
    </dgm:pt>
    <dgm:pt modelId="{AB204B27-C742-4E9F-BD40-486DDBE2C6EC}" type="parTrans" cxnId="{324D03A4-C50A-4C6C-A20F-6080881E81CB}">
      <dgm:prSet/>
      <dgm:spPr/>
      <dgm:t>
        <a:bodyPr/>
        <a:lstStyle/>
        <a:p>
          <a:endParaRPr lang="pt-BR"/>
        </a:p>
      </dgm:t>
    </dgm:pt>
    <dgm:pt modelId="{C7ED0971-7074-440E-B651-055CC5E150C7}" type="sibTrans" cxnId="{324D03A4-C50A-4C6C-A20F-6080881E81CB}">
      <dgm:prSet/>
      <dgm:spPr/>
      <dgm:t>
        <a:bodyPr/>
        <a:lstStyle/>
        <a:p>
          <a:endParaRPr lang="pt-BR"/>
        </a:p>
      </dgm:t>
    </dgm:pt>
    <dgm:pt modelId="{F3F87958-09CF-43DD-B578-66A9C4C596C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Divisão de </a:t>
          </a:r>
          <a:r>
            <a:rPr lang="pt-BR" sz="900" b="1" dirty="0" smtClean="0">
              <a:solidFill>
                <a:schemeClr val="tx1"/>
              </a:solidFill>
            </a:rPr>
            <a:t>Adm. </a:t>
          </a:r>
          <a:r>
            <a:rPr lang="pt-BR" sz="900" b="1" dirty="0" smtClean="0">
              <a:solidFill>
                <a:schemeClr val="tx1"/>
              </a:solidFill>
            </a:rPr>
            <a:t>de Dados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DAS1</a:t>
          </a:r>
          <a:endParaRPr lang="pt-BR" sz="900" b="1" dirty="0">
            <a:solidFill>
              <a:schemeClr val="tx1"/>
            </a:solidFill>
          </a:endParaRPr>
        </a:p>
      </dgm:t>
    </dgm:pt>
    <dgm:pt modelId="{405722AB-6B90-4EE0-994B-7B872F56B8D9}" type="parTrans" cxnId="{F5FDA0CA-BC9A-40A6-BFA0-A5CD4490FB32}">
      <dgm:prSet/>
      <dgm:spPr/>
      <dgm:t>
        <a:bodyPr/>
        <a:lstStyle/>
        <a:p>
          <a:endParaRPr lang="pt-BR"/>
        </a:p>
      </dgm:t>
    </dgm:pt>
    <dgm:pt modelId="{72A078C1-221D-4DEF-8697-995734B5237D}" type="sibTrans" cxnId="{F5FDA0CA-BC9A-40A6-BFA0-A5CD4490FB32}">
      <dgm:prSet/>
      <dgm:spPr/>
      <dgm:t>
        <a:bodyPr/>
        <a:lstStyle/>
        <a:p>
          <a:endParaRPr lang="pt-BR"/>
        </a:p>
      </dgm:t>
    </dgm:pt>
    <dgm:pt modelId="{3EF50C10-32DB-478E-B1E7-A3D772825DA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 de BI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DAS1</a:t>
          </a:r>
          <a:endParaRPr lang="pt-BR" sz="900" b="1" dirty="0">
            <a:solidFill>
              <a:schemeClr val="tx1"/>
            </a:solidFill>
          </a:endParaRPr>
        </a:p>
      </dgm:t>
    </dgm:pt>
    <dgm:pt modelId="{FB691116-349E-4435-BEF6-AFB354564C8E}" type="parTrans" cxnId="{82A9F57E-BBBF-4EAC-AB88-946113C81BCB}">
      <dgm:prSet/>
      <dgm:spPr/>
      <dgm:t>
        <a:bodyPr/>
        <a:lstStyle/>
        <a:p>
          <a:endParaRPr lang="pt-BR"/>
        </a:p>
      </dgm:t>
    </dgm:pt>
    <dgm:pt modelId="{16FDB36F-2354-416E-BA02-CAB29CFCB288}" type="sibTrans" cxnId="{82A9F57E-BBBF-4EAC-AB88-946113C81BCB}">
      <dgm:prSet/>
      <dgm:spPr/>
      <dgm:t>
        <a:bodyPr/>
        <a:lstStyle/>
        <a:p>
          <a:endParaRPr lang="pt-BR"/>
        </a:p>
      </dgm:t>
    </dgm:pt>
    <dgm:pt modelId="{F3802C90-473C-48B6-A8B4-019CEA9637D4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Gestão de Contratos</a:t>
          </a:r>
          <a:r>
            <a:rPr lang="pt-BR" sz="900" b="1" dirty="0" smtClean="0">
              <a:solidFill>
                <a:schemeClr val="tx1"/>
              </a:solidFill>
            </a:rPr>
            <a:t/>
          </a:r>
          <a:br>
            <a:rPr lang="pt-BR" sz="900" b="1" dirty="0" smtClean="0">
              <a:solidFill>
                <a:schemeClr val="tx1"/>
              </a:solidFill>
            </a:rPr>
          </a:br>
          <a:r>
            <a:rPr lang="pt-BR" sz="900" b="1" dirty="0" smtClean="0">
              <a:solidFill>
                <a:schemeClr val="tx1"/>
              </a:solidFill>
            </a:rPr>
            <a:t>DAS </a:t>
          </a:r>
          <a:r>
            <a:rPr lang="pt-BR" sz="900" b="1" dirty="0" smtClean="0">
              <a:solidFill>
                <a:schemeClr val="tx1"/>
              </a:solidFill>
            </a:rPr>
            <a:t>3</a:t>
          </a:r>
        </a:p>
      </dgm:t>
    </dgm:pt>
    <dgm:pt modelId="{994E77CF-483A-4F6E-9750-7EA99071EC7C}" type="parTrans" cxnId="{C23566D6-C478-4354-843A-070E9AB01F8A}">
      <dgm:prSet/>
      <dgm:spPr/>
      <dgm:t>
        <a:bodyPr/>
        <a:lstStyle/>
        <a:p>
          <a:endParaRPr lang="pt-BR"/>
        </a:p>
      </dgm:t>
    </dgm:pt>
    <dgm:pt modelId="{33360807-512A-4B42-9A31-B9637F4F13AA}" type="sibTrans" cxnId="{C23566D6-C478-4354-843A-070E9AB01F8A}">
      <dgm:prSet/>
      <dgm:spPr/>
      <dgm:t>
        <a:bodyPr/>
        <a:lstStyle/>
        <a:p>
          <a:endParaRPr lang="pt-BR"/>
        </a:p>
      </dgm:t>
    </dgm:pt>
    <dgm:pt modelId="{9FBDDA96-E9B3-41A0-87C1-9DF8E094AB3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r>
            <a:rPr lang="pt-BR" sz="700" b="1" dirty="0" smtClean="0">
              <a:solidFill>
                <a:schemeClr val="tx1"/>
              </a:solidFill>
            </a:rPr>
            <a:t/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</a:t>
          </a:r>
          <a:r>
            <a:rPr lang="pt-BR" sz="700" b="1" dirty="0" smtClean="0">
              <a:solidFill>
                <a:schemeClr val="tx1"/>
              </a:solidFill>
            </a:rPr>
            <a:t>1</a:t>
          </a:r>
        </a:p>
      </dgm:t>
    </dgm:pt>
    <dgm:pt modelId="{9978DE51-C8B2-4C30-92E6-D05923947595}" type="parTrans" cxnId="{BD755EB5-D170-478A-935F-32B5C75BB73C}">
      <dgm:prSet/>
      <dgm:spPr/>
      <dgm:t>
        <a:bodyPr/>
        <a:lstStyle/>
        <a:p>
          <a:endParaRPr lang="pt-BR"/>
        </a:p>
      </dgm:t>
    </dgm:pt>
    <dgm:pt modelId="{290D9182-937B-4416-9B92-F531D98FBD3E}" type="sibTrans" cxnId="{BD755EB5-D170-478A-935F-32B5C75BB73C}">
      <dgm:prSet/>
      <dgm:spPr/>
      <dgm:t>
        <a:bodyPr/>
        <a:lstStyle/>
        <a:p>
          <a:endParaRPr lang="pt-BR"/>
        </a:p>
      </dgm:t>
    </dgm:pt>
    <dgm:pt modelId="{ADA00458-05A1-4404-91BB-969E15221B2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  de gerenciamento de </a:t>
          </a:r>
          <a:r>
            <a:rPr lang="pt-BR" sz="900" b="1" dirty="0" err="1" smtClean="0">
              <a:solidFill>
                <a:schemeClr val="tx1"/>
              </a:solidFill>
            </a:rPr>
            <a:t>Serv</a:t>
          </a:r>
          <a:endParaRPr lang="pt-BR" sz="9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1</a:t>
          </a:r>
          <a:endParaRPr lang="pt-BR" sz="900" b="1" dirty="0">
            <a:solidFill>
              <a:schemeClr val="tx1"/>
            </a:solidFill>
          </a:endParaRPr>
        </a:p>
      </dgm:t>
    </dgm:pt>
    <dgm:pt modelId="{1000E209-8D9E-468F-B1E1-7F6E0A3EB5C6}" type="parTrans" cxnId="{8B5B23B4-96E4-4A6B-A1A2-0D9EA06A6DEF}">
      <dgm:prSet/>
      <dgm:spPr/>
      <dgm:t>
        <a:bodyPr/>
        <a:lstStyle/>
        <a:p>
          <a:endParaRPr lang="pt-BR"/>
        </a:p>
      </dgm:t>
    </dgm:pt>
    <dgm:pt modelId="{8E06DFE2-2421-4FB1-852A-8420304EC33F}" type="sibTrans" cxnId="{8B5B23B4-96E4-4A6B-A1A2-0D9EA06A6DEF}">
      <dgm:prSet/>
      <dgm:spPr/>
      <dgm:t>
        <a:bodyPr/>
        <a:lstStyle/>
        <a:p>
          <a:endParaRPr lang="pt-BR"/>
        </a:p>
      </dgm:t>
    </dgm:pt>
    <dgm:pt modelId="{CFE7C162-FE0E-4ADB-90A5-0FF3DB8E2ADE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 de </a:t>
          </a:r>
          <a:r>
            <a:rPr lang="pt-BR" sz="900" b="1" dirty="0" err="1" smtClean="0">
              <a:solidFill>
                <a:schemeClr val="tx1"/>
              </a:solidFill>
            </a:rPr>
            <a:t>Portifólio</a:t>
          </a:r>
          <a:r>
            <a:rPr lang="pt-BR" sz="900" b="1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1 </a:t>
          </a:r>
          <a:endParaRPr lang="pt-BR" sz="900" b="1" dirty="0">
            <a:solidFill>
              <a:schemeClr val="tx1"/>
            </a:solidFill>
          </a:endParaRPr>
        </a:p>
      </dgm:t>
    </dgm:pt>
    <dgm:pt modelId="{EE1F6B78-4E1F-4769-BFDB-F132918981F3}" type="parTrans" cxnId="{8A14B35B-51EF-498B-BCB7-6455C835AF71}">
      <dgm:prSet/>
      <dgm:spPr/>
      <dgm:t>
        <a:bodyPr/>
        <a:lstStyle/>
        <a:p>
          <a:endParaRPr lang="pt-BR"/>
        </a:p>
      </dgm:t>
    </dgm:pt>
    <dgm:pt modelId="{59F25C01-B2D6-4B69-8D92-04A41F963FFA}" type="sibTrans" cxnId="{8A14B35B-51EF-498B-BCB7-6455C835AF71}">
      <dgm:prSet/>
      <dgm:spPr/>
      <dgm:t>
        <a:bodyPr/>
        <a:lstStyle/>
        <a:p>
          <a:endParaRPr lang="pt-BR"/>
        </a:p>
      </dgm:t>
    </dgm:pt>
    <dgm:pt modelId="{4969202E-81BA-402B-B0F6-A420FA1B98A9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 de Planejamento Estratégico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1</a:t>
          </a:r>
        </a:p>
      </dgm:t>
    </dgm:pt>
    <dgm:pt modelId="{70E42C27-9C16-41AB-942F-198B64BD3EFE}" type="parTrans" cxnId="{00CFE53F-F698-496B-B54E-AD3255EDF99E}">
      <dgm:prSet/>
      <dgm:spPr/>
      <dgm:t>
        <a:bodyPr/>
        <a:lstStyle/>
        <a:p>
          <a:endParaRPr lang="pt-BR"/>
        </a:p>
      </dgm:t>
    </dgm:pt>
    <dgm:pt modelId="{4C307B02-7531-4340-AB3E-9B52E022470D}" type="sibTrans" cxnId="{00CFE53F-F698-496B-B54E-AD3255EDF99E}">
      <dgm:prSet/>
      <dgm:spPr/>
      <dgm:t>
        <a:bodyPr/>
        <a:lstStyle/>
        <a:p>
          <a:endParaRPr lang="pt-BR"/>
        </a:p>
      </dgm:t>
    </dgm:pt>
    <dgm:pt modelId="{BB44349E-69E5-4E68-A761-64E5A6FF0AC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 de Contratos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1</a:t>
          </a:r>
          <a:endParaRPr lang="pt-BR" sz="900" b="1" dirty="0" smtClean="0">
            <a:solidFill>
              <a:schemeClr val="tx1"/>
            </a:solidFill>
          </a:endParaRPr>
        </a:p>
      </dgm:t>
    </dgm:pt>
    <dgm:pt modelId="{38B1F7BF-69C7-4F71-9333-FFD11F9FF268}" type="parTrans" cxnId="{59BE7C7F-1071-4119-A00F-CB0A2893C595}">
      <dgm:prSet/>
      <dgm:spPr/>
      <dgm:t>
        <a:bodyPr/>
        <a:lstStyle/>
        <a:p>
          <a:endParaRPr lang="pt-BR"/>
        </a:p>
      </dgm:t>
    </dgm:pt>
    <dgm:pt modelId="{7A76500D-43AD-4129-922A-C0292061307B}" type="sibTrans" cxnId="{59BE7C7F-1071-4119-A00F-CB0A2893C595}">
      <dgm:prSet/>
      <dgm:spPr/>
      <dgm:t>
        <a:bodyPr/>
        <a:lstStyle/>
        <a:p>
          <a:endParaRPr lang="pt-BR"/>
        </a:p>
      </dgm:t>
    </dgm:pt>
    <dgm:pt modelId="{F7851A84-3B7E-4426-814D-D9F9843BD050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 de orçamento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1</a:t>
          </a:r>
          <a:endParaRPr lang="pt-BR" sz="900" b="1" dirty="0" smtClean="0">
            <a:solidFill>
              <a:schemeClr val="tx1"/>
            </a:solidFill>
          </a:endParaRPr>
        </a:p>
      </dgm:t>
    </dgm:pt>
    <dgm:pt modelId="{E5E9ECFB-B379-4F1F-B89A-2AA7E7F26B0B}" type="parTrans" cxnId="{33F979EE-FC3A-4F99-BEE0-56F7EA0E0D9D}">
      <dgm:prSet/>
      <dgm:spPr/>
      <dgm:t>
        <a:bodyPr/>
        <a:lstStyle/>
        <a:p>
          <a:endParaRPr lang="pt-BR"/>
        </a:p>
      </dgm:t>
    </dgm:pt>
    <dgm:pt modelId="{4658D6CC-8B50-46B1-BE1D-83B4820A0138}" type="sibTrans" cxnId="{33F979EE-FC3A-4F99-BEE0-56F7EA0E0D9D}">
      <dgm:prSet/>
      <dgm:spPr/>
      <dgm:t>
        <a:bodyPr/>
        <a:lstStyle/>
        <a:p>
          <a:endParaRPr lang="pt-BR"/>
        </a:p>
      </dgm:t>
    </dgm:pt>
    <dgm:pt modelId="{6A312146-CE04-4A4D-9235-4A674A1B3243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Serviço de Planejamento da Contratação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700" b="1" dirty="0" smtClean="0">
              <a:solidFill>
                <a:schemeClr val="tx1"/>
              </a:solidFill>
            </a:rPr>
            <a:t>DAS</a:t>
          </a:r>
          <a:r>
            <a:rPr lang="pt-BR" sz="800" b="1" dirty="0" smtClean="0">
              <a:solidFill>
                <a:schemeClr val="tx1"/>
              </a:solidFill>
            </a:rPr>
            <a:t> 1</a:t>
          </a:r>
          <a:endParaRPr lang="pt-BR" sz="800" b="1" dirty="0" smtClean="0">
            <a:solidFill>
              <a:schemeClr val="tx1"/>
            </a:solidFill>
          </a:endParaRPr>
        </a:p>
      </dgm:t>
    </dgm:pt>
    <dgm:pt modelId="{49754956-1C11-4CAF-A964-11470A4910F9}" type="parTrans" cxnId="{741BB667-92F3-4CDF-BE7D-2C739B64DB0C}">
      <dgm:prSet/>
      <dgm:spPr/>
      <dgm:t>
        <a:bodyPr/>
        <a:lstStyle/>
        <a:p>
          <a:endParaRPr lang="pt-BR"/>
        </a:p>
      </dgm:t>
    </dgm:pt>
    <dgm:pt modelId="{BABEC435-4B26-4E03-8F91-9C8DE356F861}" type="sibTrans" cxnId="{741BB667-92F3-4CDF-BE7D-2C739B64DB0C}">
      <dgm:prSet/>
      <dgm:spPr/>
      <dgm:t>
        <a:bodyPr/>
        <a:lstStyle/>
        <a:p>
          <a:endParaRPr lang="pt-BR"/>
        </a:p>
      </dgm:t>
    </dgm:pt>
    <dgm:pt modelId="{8062A7F3-1109-494F-8852-DADAFDA87E0A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Serviço de Redes  DAS 1</a:t>
          </a:r>
        </a:p>
      </dgm:t>
    </dgm:pt>
    <dgm:pt modelId="{07BA011D-5127-4156-A4AB-BFEF389EF470}" type="parTrans" cxnId="{9827448F-4C4A-40AB-8C34-94AF3C9A02F5}">
      <dgm:prSet/>
      <dgm:spPr/>
      <dgm:t>
        <a:bodyPr/>
        <a:lstStyle/>
        <a:p>
          <a:endParaRPr lang="pt-BR"/>
        </a:p>
      </dgm:t>
    </dgm:pt>
    <dgm:pt modelId="{EB963C8E-B13A-4B9E-BB20-D7D69E818692}" type="sibTrans" cxnId="{9827448F-4C4A-40AB-8C34-94AF3C9A02F5}">
      <dgm:prSet/>
      <dgm:spPr/>
      <dgm:t>
        <a:bodyPr/>
        <a:lstStyle/>
        <a:p>
          <a:endParaRPr lang="pt-BR"/>
        </a:p>
      </dgm:t>
    </dgm:pt>
    <dgm:pt modelId="{DDF3F03A-B958-4F72-90DF-3E59DA19B71E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000" b="1" dirty="0" smtClean="0">
              <a:solidFill>
                <a:schemeClr val="tx1"/>
              </a:solidFill>
            </a:rPr>
            <a:t>Segurança</a:t>
          </a:r>
          <a:endParaRPr lang="pt-BR" sz="10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000" b="1" dirty="0" smtClean="0">
              <a:solidFill>
                <a:schemeClr val="tx1"/>
              </a:solidFill>
            </a:rPr>
            <a:t>DAS2</a:t>
          </a:r>
        </a:p>
      </dgm:t>
    </dgm:pt>
    <dgm:pt modelId="{C58B83D3-20F4-4D22-8ED9-07C1078131F4}" type="parTrans" cxnId="{30A1E7BA-EC2C-4628-8269-C133AFF5B56B}">
      <dgm:prSet/>
      <dgm:spPr/>
      <dgm:t>
        <a:bodyPr/>
        <a:lstStyle/>
        <a:p>
          <a:endParaRPr lang="pt-BR"/>
        </a:p>
      </dgm:t>
    </dgm:pt>
    <dgm:pt modelId="{1E1C9B3C-B536-4F4A-A265-AB2AE719DC38}" type="sibTrans" cxnId="{30A1E7BA-EC2C-4628-8269-C133AFF5B56B}">
      <dgm:prSet/>
      <dgm:spPr/>
      <dgm:t>
        <a:bodyPr/>
        <a:lstStyle/>
        <a:p>
          <a:endParaRPr lang="pt-BR"/>
        </a:p>
      </dgm:t>
    </dgm:pt>
    <dgm:pt modelId="{8F9682BA-6140-4D19-981A-A3E7F6BE9998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1</a:t>
          </a:r>
        </a:p>
      </dgm:t>
    </dgm:pt>
    <dgm:pt modelId="{2A436189-50FD-4754-A522-FC2A4857E2F7}" type="parTrans" cxnId="{E673BECB-2BF6-48FA-B6D6-83C950E91910}">
      <dgm:prSet/>
      <dgm:spPr/>
      <dgm:t>
        <a:bodyPr/>
        <a:lstStyle/>
        <a:p>
          <a:endParaRPr lang="pt-BR"/>
        </a:p>
      </dgm:t>
    </dgm:pt>
    <dgm:pt modelId="{A021C424-97EF-4C22-9561-BDC7CA13960C}" type="sibTrans" cxnId="{E673BECB-2BF6-48FA-B6D6-83C950E91910}">
      <dgm:prSet/>
      <dgm:spPr/>
      <dgm:t>
        <a:bodyPr/>
        <a:lstStyle/>
        <a:p>
          <a:endParaRPr lang="pt-BR"/>
        </a:p>
      </dgm:t>
    </dgm:pt>
    <dgm:pt modelId="{46BFC4A6-90DB-4925-B411-C1CFFAD41DF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1</a:t>
          </a:r>
        </a:p>
      </dgm:t>
    </dgm:pt>
    <dgm:pt modelId="{E3CCB898-0AE6-403B-990F-FA729A54C00B}" type="parTrans" cxnId="{9EC27970-0C24-406E-B6B3-12A2F658E16C}">
      <dgm:prSet/>
      <dgm:spPr/>
      <dgm:t>
        <a:bodyPr/>
        <a:lstStyle/>
        <a:p>
          <a:endParaRPr lang="pt-BR"/>
        </a:p>
      </dgm:t>
    </dgm:pt>
    <dgm:pt modelId="{C467AC8D-F46C-4B15-B219-E9CE743414BD}" type="sibTrans" cxnId="{9EC27970-0C24-406E-B6B3-12A2F658E16C}">
      <dgm:prSet/>
      <dgm:spPr/>
      <dgm:t>
        <a:bodyPr/>
        <a:lstStyle/>
        <a:p>
          <a:endParaRPr lang="pt-BR"/>
        </a:p>
      </dgm:t>
    </dgm:pt>
    <dgm:pt modelId="{3F5E158C-6712-4F0D-83E4-CC745512DDB2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1</a:t>
          </a:r>
        </a:p>
      </dgm:t>
    </dgm:pt>
    <dgm:pt modelId="{903F94D2-30BB-477F-8843-300EDEC0079B}" type="parTrans" cxnId="{9E13E55E-CAF5-48FD-9BF8-826EF933CA1E}">
      <dgm:prSet/>
      <dgm:spPr/>
      <dgm:t>
        <a:bodyPr/>
        <a:lstStyle/>
        <a:p>
          <a:endParaRPr lang="pt-BR"/>
        </a:p>
      </dgm:t>
    </dgm:pt>
    <dgm:pt modelId="{B6E31279-BDF3-4701-948D-070E3EDDB4AD}" type="sibTrans" cxnId="{9E13E55E-CAF5-48FD-9BF8-826EF933CA1E}">
      <dgm:prSet/>
      <dgm:spPr/>
      <dgm:t>
        <a:bodyPr/>
        <a:lstStyle/>
        <a:p>
          <a:endParaRPr lang="pt-BR"/>
        </a:p>
      </dgm:t>
    </dgm:pt>
    <dgm:pt modelId="{D7361EBC-392F-414D-A5CE-850C5BE66477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1</a:t>
          </a:r>
        </a:p>
      </dgm:t>
    </dgm:pt>
    <dgm:pt modelId="{61F16F22-89DF-4C42-B098-EB13CD268557}" type="parTrans" cxnId="{C7D0C268-6471-42B8-8DC4-ABC6DB5032AB}">
      <dgm:prSet/>
      <dgm:spPr/>
      <dgm:t>
        <a:bodyPr/>
        <a:lstStyle/>
        <a:p>
          <a:endParaRPr lang="pt-BR"/>
        </a:p>
      </dgm:t>
    </dgm:pt>
    <dgm:pt modelId="{5F15D2E0-B0BD-4F4A-B3B8-540F0C2CF7E0}" type="sibTrans" cxnId="{C7D0C268-6471-42B8-8DC4-ABC6DB5032AB}">
      <dgm:prSet/>
      <dgm:spPr/>
      <dgm:t>
        <a:bodyPr/>
        <a:lstStyle/>
        <a:p>
          <a:endParaRPr lang="pt-BR"/>
        </a:p>
      </dgm:t>
    </dgm:pt>
    <dgm:pt modelId="{6FC79EA4-BAC2-452E-B139-362A171D6864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800" b="1" dirty="0" smtClean="0">
              <a:solidFill>
                <a:schemeClr val="tx1"/>
              </a:solidFill>
            </a:rPr>
            <a:t>Planejamento da Contratação</a:t>
          </a:r>
          <a:r>
            <a:rPr lang="pt-BR" sz="700" b="1" dirty="0" smtClean="0">
              <a:solidFill>
                <a:schemeClr val="tx1"/>
              </a:solidFill>
            </a:rPr>
            <a:t> DAS 2</a:t>
          </a:r>
          <a:endParaRPr lang="pt-BR" sz="800" b="1" dirty="0" smtClean="0">
            <a:solidFill>
              <a:schemeClr val="tx1"/>
            </a:solidFill>
          </a:endParaRPr>
        </a:p>
      </dgm:t>
    </dgm:pt>
    <dgm:pt modelId="{B6ACF6CB-C993-43C5-92AE-732972B29333}" type="parTrans" cxnId="{7FD62277-1E1B-4624-8DE1-C19AF5EE8434}">
      <dgm:prSet/>
      <dgm:spPr/>
      <dgm:t>
        <a:bodyPr/>
        <a:lstStyle/>
        <a:p>
          <a:endParaRPr lang="pt-BR"/>
        </a:p>
      </dgm:t>
    </dgm:pt>
    <dgm:pt modelId="{7F1BD010-A7A5-43AA-949C-9A165E0AAC03}" type="sibTrans" cxnId="{7FD62277-1E1B-4624-8DE1-C19AF5EE8434}">
      <dgm:prSet/>
      <dgm:spPr/>
      <dgm:t>
        <a:bodyPr/>
        <a:lstStyle/>
        <a:p>
          <a:endParaRPr lang="pt-BR"/>
        </a:p>
      </dgm:t>
    </dgm:pt>
    <dgm:pt modelId="{22B5B21F-ACA9-44F2-9C86-C44FD6E2E52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Nuvem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smtClean="0">
              <a:solidFill>
                <a:schemeClr val="tx1"/>
              </a:solidFill>
            </a:rPr>
            <a:t>DAS 2</a:t>
          </a:r>
        </a:p>
      </dgm:t>
    </dgm:pt>
    <dgm:pt modelId="{75CC7526-5C87-4E9B-8E77-B731AB1AA389}" type="parTrans" cxnId="{15B7B2AC-E14C-44D8-ABD8-E049CF292DD9}">
      <dgm:prSet/>
      <dgm:spPr/>
      <dgm:t>
        <a:bodyPr/>
        <a:lstStyle/>
        <a:p>
          <a:endParaRPr lang="pt-BR"/>
        </a:p>
      </dgm:t>
    </dgm:pt>
    <dgm:pt modelId="{55E2C7E5-71DD-474A-9B87-3EF0C6B2A003}" type="sibTrans" cxnId="{15B7B2AC-E14C-44D8-ABD8-E049CF292DD9}">
      <dgm:prSet/>
      <dgm:spPr/>
      <dgm:t>
        <a:bodyPr/>
        <a:lstStyle/>
        <a:p>
          <a:endParaRPr lang="pt-BR"/>
        </a:p>
      </dgm:t>
    </dgm:pt>
    <dgm:pt modelId="{162E9865-132C-432F-9CC7-4929B307B4A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800" b="1" dirty="0" smtClean="0">
              <a:solidFill>
                <a:schemeClr val="tx1"/>
              </a:solidFill>
            </a:rPr>
            <a:t>Gestão de contratos </a:t>
          </a:r>
        </a:p>
        <a:p>
          <a:r>
            <a:rPr lang="pt-BR" sz="800" b="1" dirty="0" smtClean="0">
              <a:solidFill>
                <a:schemeClr val="tx1"/>
              </a:solidFill>
            </a:rPr>
            <a:t>DAS2 </a:t>
          </a:r>
          <a:endParaRPr lang="pt-BR" sz="800" b="1" dirty="0">
            <a:solidFill>
              <a:schemeClr val="tx1"/>
            </a:solidFill>
          </a:endParaRPr>
        </a:p>
      </dgm:t>
    </dgm:pt>
    <dgm:pt modelId="{2421DBA3-7739-467B-9AD3-7283CE17E5C8}" type="parTrans" cxnId="{EF782926-E8C7-446A-BD1B-42B34490487C}">
      <dgm:prSet/>
      <dgm:spPr/>
      <dgm:t>
        <a:bodyPr/>
        <a:lstStyle/>
        <a:p>
          <a:endParaRPr lang="pt-BR"/>
        </a:p>
      </dgm:t>
    </dgm:pt>
    <dgm:pt modelId="{DD23C8C8-C39E-422D-B145-6FD5939D596C}" type="sibTrans" cxnId="{EF782926-E8C7-446A-BD1B-42B34490487C}">
      <dgm:prSet/>
      <dgm:spPr/>
      <dgm:t>
        <a:bodyPr/>
        <a:lstStyle/>
        <a:p>
          <a:endParaRPr lang="pt-BR"/>
        </a:p>
      </dgm:t>
    </dgm:pt>
    <dgm:pt modelId="{1B272EE9-FBE9-4604-A9BE-C4FF0236D0F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800" b="1" dirty="0" smtClean="0">
              <a:solidFill>
                <a:schemeClr val="tx1"/>
              </a:solidFill>
            </a:rPr>
            <a:t>Planejamento da Contratação </a:t>
          </a:r>
        </a:p>
        <a:p>
          <a:r>
            <a:rPr lang="pt-BR" sz="800" b="1" dirty="0" smtClean="0">
              <a:solidFill>
                <a:schemeClr val="tx1"/>
              </a:solidFill>
            </a:rPr>
            <a:t>DAS 1</a:t>
          </a:r>
          <a:endParaRPr lang="pt-BR" sz="800" b="1" dirty="0">
            <a:solidFill>
              <a:schemeClr val="tx1"/>
            </a:solidFill>
          </a:endParaRPr>
        </a:p>
      </dgm:t>
    </dgm:pt>
    <dgm:pt modelId="{F418433F-B263-46C8-9A56-A328860305E5}" type="parTrans" cxnId="{E279E502-25FA-4BF6-BEF9-91D9468DF16F}">
      <dgm:prSet/>
      <dgm:spPr/>
      <dgm:t>
        <a:bodyPr/>
        <a:lstStyle/>
        <a:p>
          <a:endParaRPr lang="pt-BR"/>
        </a:p>
      </dgm:t>
    </dgm:pt>
    <dgm:pt modelId="{53117F2E-AF91-4EAB-9362-21525998E826}" type="sibTrans" cxnId="{E279E502-25FA-4BF6-BEF9-91D9468DF16F}">
      <dgm:prSet/>
      <dgm:spPr/>
      <dgm:t>
        <a:bodyPr/>
        <a:lstStyle/>
        <a:p>
          <a:endParaRPr lang="pt-BR"/>
        </a:p>
      </dgm:t>
    </dgm:pt>
    <dgm:pt modelId="{D44325F5-17FD-4B67-A068-1BB9B8687F2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800" b="1" dirty="0" smtClean="0">
              <a:solidFill>
                <a:schemeClr val="tx1"/>
              </a:solidFill>
            </a:rPr>
            <a:t>Fiscalização de contratos </a:t>
          </a:r>
        </a:p>
        <a:p>
          <a:r>
            <a:rPr lang="pt-BR" sz="800" b="1" dirty="0" smtClean="0">
              <a:solidFill>
                <a:schemeClr val="tx1"/>
              </a:solidFill>
            </a:rPr>
            <a:t>DAS 1</a:t>
          </a:r>
          <a:endParaRPr lang="pt-BR" sz="800" b="1" dirty="0">
            <a:solidFill>
              <a:schemeClr val="tx1"/>
            </a:solidFill>
          </a:endParaRPr>
        </a:p>
      </dgm:t>
    </dgm:pt>
    <dgm:pt modelId="{596D4105-B14C-4C7F-A937-EDD00B9B9D03}" type="parTrans" cxnId="{AD036F92-525B-47A4-9219-A33950B641BA}">
      <dgm:prSet/>
      <dgm:spPr/>
      <dgm:t>
        <a:bodyPr/>
        <a:lstStyle/>
        <a:p>
          <a:endParaRPr lang="pt-BR"/>
        </a:p>
      </dgm:t>
    </dgm:pt>
    <dgm:pt modelId="{1D93E8E7-D61E-4D38-B177-3BA51DB971B5}" type="sibTrans" cxnId="{AD036F92-525B-47A4-9219-A33950B641BA}">
      <dgm:prSet/>
      <dgm:spPr/>
      <dgm:t>
        <a:bodyPr/>
        <a:lstStyle/>
        <a:p>
          <a:endParaRPr lang="pt-BR"/>
        </a:p>
      </dgm:t>
    </dgm:pt>
    <dgm:pt modelId="{CC1F1999-9FDD-4934-A764-9281677C85A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1</a:t>
          </a:r>
        </a:p>
      </dgm:t>
    </dgm:pt>
    <dgm:pt modelId="{B876F74D-5679-488A-93F6-A4DD08ADF72C}" type="sibTrans" cxnId="{F814ADC5-C793-4DC6-879F-54535C6B8430}">
      <dgm:prSet/>
      <dgm:spPr/>
      <dgm:t>
        <a:bodyPr/>
        <a:lstStyle/>
        <a:p>
          <a:endParaRPr lang="pt-BR"/>
        </a:p>
      </dgm:t>
    </dgm:pt>
    <dgm:pt modelId="{60EAC647-1965-4A5D-A4AA-B23CA42E782E}" type="parTrans" cxnId="{F814ADC5-C793-4DC6-879F-54535C6B8430}">
      <dgm:prSet/>
      <dgm:spPr/>
      <dgm:t>
        <a:bodyPr/>
        <a:lstStyle/>
        <a:p>
          <a:endParaRPr lang="pt-BR"/>
        </a:p>
      </dgm:t>
    </dgm:pt>
    <dgm:pt modelId="{903FD5DD-9BDE-44F8-95AB-ACA6BE94173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r>
            <a:rPr lang="pt-BR" sz="700" b="1" dirty="0" smtClean="0">
              <a:solidFill>
                <a:schemeClr val="tx1"/>
              </a:solidFill>
            </a:rPr>
            <a:t/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</a:t>
          </a:r>
          <a:r>
            <a:rPr lang="pt-BR" sz="700" b="1" dirty="0" smtClean="0">
              <a:solidFill>
                <a:schemeClr val="tx1"/>
              </a:solidFill>
            </a:rPr>
            <a:t>1</a:t>
          </a:r>
        </a:p>
      </dgm:t>
    </dgm:pt>
    <dgm:pt modelId="{5201077F-DEB4-4346-9339-7D75EB738DC8}" type="parTrans" cxnId="{4A217970-7504-4D1F-A3BD-2DA8047A6783}">
      <dgm:prSet/>
      <dgm:spPr/>
      <dgm:t>
        <a:bodyPr/>
        <a:lstStyle/>
        <a:p>
          <a:endParaRPr lang="pt-BR"/>
        </a:p>
      </dgm:t>
    </dgm:pt>
    <dgm:pt modelId="{942651B1-FA10-40BD-A26E-196D5030A519}" type="sibTrans" cxnId="{4A217970-7504-4D1F-A3BD-2DA8047A6783}">
      <dgm:prSet/>
      <dgm:spPr/>
      <dgm:t>
        <a:bodyPr/>
        <a:lstStyle/>
        <a:p>
          <a:endParaRPr lang="pt-BR"/>
        </a:p>
      </dgm:t>
    </dgm:pt>
    <dgm:pt modelId="{F5169259-0248-48A6-971B-1892E43E9DD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700" b="1" dirty="0" smtClean="0">
              <a:solidFill>
                <a:schemeClr val="tx1"/>
              </a:solidFill>
            </a:rPr>
            <a:t>Fiscal de contrato</a:t>
          </a:r>
          <a:r>
            <a:rPr lang="pt-BR" sz="700" b="1" dirty="0" smtClean="0">
              <a:solidFill>
                <a:schemeClr val="tx1"/>
              </a:solidFill>
            </a:rPr>
            <a:t/>
          </a:r>
          <a:br>
            <a:rPr lang="pt-BR" sz="700" b="1" dirty="0" smtClean="0">
              <a:solidFill>
                <a:schemeClr val="tx1"/>
              </a:solidFill>
            </a:rPr>
          </a:br>
          <a:r>
            <a:rPr lang="pt-BR" sz="700" b="1" dirty="0" smtClean="0">
              <a:solidFill>
                <a:schemeClr val="tx1"/>
              </a:solidFill>
            </a:rPr>
            <a:t>DAS </a:t>
          </a:r>
          <a:r>
            <a:rPr lang="pt-BR" sz="700" b="1" dirty="0" smtClean="0">
              <a:solidFill>
                <a:schemeClr val="tx1"/>
              </a:solidFill>
            </a:rPr>
            <a:t>1</a:t>
          </a:r>
        </a:p>
      </dgm:t>
    </dgm:pt>
    <dgm:pt modelId="{F3C0B890-0DD1-4D58-9406-9A3874E31487}" type="parTrans" cxnId="{204CFA40-9413-4D02-B68B-1065E8581DFD}">
      <dgm:prSet/>
      <dgm:spPr/>
      <dgm:t>
        <a:bodyPr/>
        <a:lstStyle/>
        <a:p>
          <a:endParaRPr lang="pt-BR"/>
        </a:p>
      </dgm:t>
    </dgm:pt>
    <dgm:pt modelId="{4BC00E44-C99C-4A18-8FFC-B9FFB8C5EE2B}" type="sibTrans" cxnId="{204CFA40-9413-4D02-B68B-1065E8581DFD}">
      <dgm:prSet/>
      <dgm:spPr/>
      <dgm:t>
        <a:bodyPr/>
        <a:lstStyle/>
        <a:p>
          <a:endParaRPr lang="pt-BR"/>
        </a:p>
      </dgm:t>
    </dgm:pt>
    <dgm:pt modelId="{929AA082-4629-462B-AFE7-82833C8E7B14}" type="pres">
      <dgm:prSet presAssocID="{934D19C3-1CE6-40F0-A4AC-9BBAEEFA24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72995B0-D740-4256-86B3-480E686BBC8A}" type="pres">
      <dgm:prSet presAssocID="{83B58190-96AE-4B61-ADF0-7893349B6B73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D866BED-ACF5-44F8-9660-C3C57A48596A}" type="pres">
      <dgm:prSet presAssocID="{83B58190-96AE-4B61-ADF0-7893349B6B73}" presName="rootComposite1" presStyleCnt="0"/>
      <dgm:spPr/>
      <dgm:t>
        <a:bodyPr/>
        <a:lstStyle/>
        <a:p>
          <a:endParaRPr lang="pt-BR"/>
        </a:p>
      </dgm:t>
    </dgm:pt>
    <dgm:pt modelId="{2C0B24FC-9268-4837-A815-CC955FB6E065}" type="pres">
      <dgm:prSet presAssocID="{83B58190-96AE-4B61-ADF0-7893349B6B73}" presName="rootText1" presStyleLbl="node0" presStyleIdx="0" presStyleCnt="4" custScaleX="132227" custLinFactX="100000" custLinFactNeighborX="199162" custLinFactNeighborY="214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34FBE6-C19B-4389-82D4-F3257E169A76}" type="pres">
      <dgm:prSet presAssocID="{83B58190-96AE-4B61-ADF0-7893349B6B7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6294CC9-6E4E-46A7-9B10-872498A8734A}" type="pres">
      <dgm:prSet presAssocID="{83B58190-96AE-4B61-ADF0-7893349B6B73}" presName="hierChild2" presStyleCnt="0"/>
      <dgm:spPr/>
      <dgm:t>
        <a:bodyPr/>
        <a:lstStyle/>
        <a:p>
          <a:endParaRPr lang="pt-BR"/>
        </a:p>
      </dgm:t>
    </dgm:pt>
    <dgm:pt modelId="{3EE14F58-5285-4FE5-A4EE-6D463DC845B5}" type="pres">
      <dgm:prSet presAssocID="{83B58190-96AE-4B61-ADF0-7893349B6B73}" presName="hierChild3" presStyleCnt="0"/>
      <dgm:spPr/>
      <dgm:t>
        <a:bodyPr/>
        <a:lstStyle/>
        <a:p>
          <a:endParaRPr lang="pt-BR"/>
        </a:p>
      </dgm:t>
    </dgm:pt>
    <dgm:pt modelId="{A9CF833A-B537-4863-9339-24D552D3F29D}" type="pres">
      <dgm:prSet presAssocID="{27717194-B2FD-457E-9C12-789942753C96}" presName="hierRoot1" presStyleCnt="0">
        <dgm:presLayoutVars>
          <dgm:hierBranch val="init"/>
        </dgm:presLayoutVars>
      </dgm:prSet>
      <dgm:spPr/>
    </dgm:pt>
    <dgm:pt modelId="{C40009B6-5012-4346-863F-D1632EC50843}" type="pres">
      <dgm:prSet presAssocID="{27717194-B2FD-457E-9C12-789942753C96}" presName="rootComposite1" presStyleCnt="0"/>
      <dgm:spPr/>
    </dgm:pt>
    <dgm:pt modelId="{21E30415-A97F-4A18-A43A-F4792D9735BE}" type="pres">
      <dgm:prSet presAssocID="{27717194-B2FD-457E-9C12-789942753C96}" presName="rootText1" presStyleLbl="node0" presStyleIdx="1" presStyleCnt="4" custScaleX="152549" custLinFactNeighborX="-254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B50147-91E1-4F36-A670-1FA12FD893B8}" type="pres">
      <dgm:prSet presAssocID="{27717194-B2FD-457E-9C12-789942753C9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6EA4A77-EEA5-4DD4-8830-E7C636B3F898}" type="pres">
      <dgm:prSet presAssocID="{27717194-B2FD-457E-9C12-789942753C96}" presName="hierChild2" presStyleCnt="0"/>
      <dgm:spPr/>
    </dgm:pt>
    <dgm:pt modelId="{74CB8E9D-CF2D-4D82-94C3-6E5068FF6E57}" type="pres">
      <dgm:prSet presAssocID="{2F807B69-D829-4387-912A-C72F022F9FB1}" presName="Name37" presStyleLbl="parChTrans1D2" presStyleIdx="0" presStyleCnt="3"/>
      <dgm:spPr/>
      <dgm:t>
        <a:bodyPr/>
        <a:lstStyle/>
        <a:p>
          <a:endParaRPr lang="pt-BR"/>
        </a:p>
      </dgm:t>
    </dgm:pt>
    <dgm:pt modelId="{D2ACBE6B-2FCC-404C-9AF6-6B956EDA988A}" type="pres">
      <dgm:prSet presAssocID="{F69FD7EF-6894-4183-BF4C-8881495B6143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6174CE8-9EEE-4A70-9702-610DE8EA7148}" type="pres">
      <dgm:prSet presAssocID="{F69FD7EF-6894-4183-BF4C-8881495B6143}" presName="rootComposite" presStyleCnt="0"/>
      <dgm:spPr/>
      <dgm:t>
        <a:bodyPr/>
        <a:lstStyle/>
        <a:p>
          <a:endParaRPr lang="pt-BR"/>
        </a:p>
      </dgm:t>
    </dgm:pt>
    <dgm:pt modelId="{826F9D0D-BAC0-4688-9B7F-CED0DCD593C6}" type="pres">
      <dgm:prSet presAssocID="{F69FD7EF-6894-4183-BF4C-8881495B6143}" presName="rootText" presStyleLbl="node2" presStyleIdx="0" presStyleCnt="3" custScaleX="177853" custLinFactNeighborX="3697" custLinFactNeighborY="147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774B1F-B1AE-4697-A2FE-2A05BB8359EF}" type="pres">
      <dgm:prSet presAssocID="{F69FD7EF-6894-4183-BF4C-8881495B6143}" presName="rootConnector" presStyleLbl="node2" presStyleIdx="0" presStyleCnt="3"/>
      <dgm:spPr/>
      <dgm:t>
        <a:bodyPr/>
        <a:lstStyle/>
        <a:p>
          <a:endParaRPr lang="pt-BR"/>
        </a:p>
      </dgm:t>
    </dgm:pt>
    <dgm:pt modelId="{1B813DF0-F4DE-4A24-B72C-823D1FE778CC}" type="pres">
      <dgm:prSet presAssocID="{F69FD7EF-6894-4183-BF4C-8881495B6143}" presName="hierChild4" presStyleCnt="0"/>
      <dgm:spPr/>
      <dgm:t>
        <a:bodyPr/>
        <a:lstStyle/>
        <a:p>
          <a:endParaRPr lang="pt-BR"/>
        </a:p>
      </dgm:t>
    </dgm:pt>
    <dgm:pt modelId="{7E1E7FE3-5EC4-42C5-989A-52A2306B4D37}" type="pres">
      <dgm:prSet presAssocID="{F624690B-96A1-40C2-837C-2AA6D8550CE9}" presName="Name37" presStyleLbl="parChTrans1D3" presStyleIdx="0" presStyleCnt="9"/>
      <dgm:spPr/>
      <dgm:t>
        <a:bodyPr/>
        <a:lstStyle/>
        <a:p>
          <a:endParaRPr lang="pt-BR"/>
        </a:p>
      </dgm:t>
    </dgm:pt>
    <dgm:pt modelId="{5492A4EA-4EE5-4AE1-8CFD-3FAE40479DF9}" type="pres">
      <dgm:prSet presAssocID="{ECB210A8-1AAE-4FCD-8FDB-906C1AFB6D14}" presName="hierRoot2" presStyleCnt="0">
        <dgm:presLayoutVars>
          <dgm:hierBranch val="r"/>
        </dgm:presLayoutVars>
      </dgm:prSet>
      <dgm:spPr/>
      <dgm:t>
        <a:bodyPr/>
        <a:lstStyle/>
        <a:p>
          <a:endParaRPr lang="pt-BR"/>
        </a:p>
      </dgm:t>
    </dgm:pt>
    <dgm:pt modelId="{2F12DABF-50C4-4155-B310-A0190E2D1E8F}" type="pres">
      <dgm:prSet presAssocID="{ECB210A8-1AAE-4FCD-8FDB-906C1AFB6D14}" presName="rootComposite" presStyleCnt="0"/>
      <dgm:spPr/>
      <dgm:t>
        <a:bodyPr/>
        <a:lstStyle/>
        <a:p>
          <a:endParaRPr lang="pt-BR"/>
        </a:p>
      </dgm:t>
    </dgm:pt>
    <dgm:pt modelId="{BAF77BC4-0E7A-4FC8-A224-3FDC95340D2F}" type="pres">
      <dgm:prSet presAssocID="{ECB210A8-1AAE-4FCD-8FDB-906C1AFB6D14}" presName="rootText" presStyleLbl="node3" presStyleIdx="0" presStyleCnt="9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6D399D-DB9F-4DBF-9167-851FAE17896A}" type="pres">
      <dgm:prSet presAssocID="{ECB210A8-1AAE-4FCD-8FDB-906C1AFB6D14}" presName="rootConnector" presStyleLbl="node3" presStyleIdx="0" presStyleCnt="9"/>
      <dgm:spPr/>
      <dgm:t>
        <a:bodyPr/>
        <a:lstStyle/>
        <a:p>
          <a:endParaRPr lang="pt-BR"/>
        </a:p>
      </dgm:t>
    </dgm:pt>
    <dgm:pt modelId="{A9439884-5C99-4EE8-BABD-CE40C485724E}" type="pres">
      <dgm:prSet presAssocID="{ECB210A8-1AAE-4FCD-8FDB-906C1AFB6D14}" presName="hierChild4" presStyleCnt="0"/>
      <dgm:spPr/>
      <dgm:t>
        <a:bodyPr/>
        <a:lstStyle/>
        <a:p>
          <a:endParaRPr lang="pt-BR"/>
        </a:p>
      </dgm:t>
    </dgm:pt>
    <dgm:pt modelId="{F1EC2345-21FD-4344-AC41-3D51FEE63129}" type="pres">
      <dgm:prSet presAssocID="{934ACCEF-0282-4D45-81A3-6C18F32EF040}" presName="Name50" presStyleLbl="parChTrans1D4" presStyleIdx="0" presStyleCnt="34"/>
      <dgm:spPr/>
      <dgm:t>
        <a:bodyPr/>
        <a:lstStyle/>
        <a:p>
          <a:endParaRPr lang="pt-BR"/>
        </a:p>
      </dgm:t>
    </dgm:pt>
    <dgm:pt modelId="{3A61A422-139D-4992-B251-B945F648252C}" type="pres">
      <dgm:prSet presAssocID="{F01D9670-2FB9-4F88-916D-4AE241660DC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9780D46-5545-4C7D-A6BF-0B1A3595BBF4}" type="pres">
      <dgm:prSet presAssocID="{F01D9670-2FB9-4F88-916D-4AE241660DCD}" presName="rootComposite" presStyleCnt="0"/>
      <dgm:spPr/>
      <dgm:t>
        <a:bodyPr/>
        <a:lstStyle/>
        <a:p>
          <a:endParaRPr lang="pt-BR"/>
        </a:p>
      </dgm:t>
    </dgm:pt>
    <dgm:pt modelId="{36281DE1-B444-4D42-8DA4-14C4EE39B677}" type="pres">
      <dgm:prSet presAssocID="{F01D9670-2FB9-4F88-916D-4AE241660DCD}" presName="rootText" presStyleLbl="node4" presStyleIdx="0" presStyleCnt="34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22FEB3-C298-4C28-B986-91B1684099A1}" type="pres">
      <dgm:prSet presAssocID="{F01D9670-2FB9-4F88-916D-4AE241660DCD}" presName="rootConnector" presStyleLbl="node4" presStyleIdx="0" presStyleCnt="34"/>
      <dgm:spPr/>
      <dgm:t>
        <a:bodyPr/>
        <a:lstStyle/>
        <a:p>
          <a:endParaRPr lang="pt-BR"/>
        </a:p>
      </dgm:t>
    </dgm:pt>
    <dgm:pt modelId="{B6430018-887D-4DAF-ABB6-333D4F7C3B2A}" type="pres">
      <dgm:prSet presAssocID="{F01D9670-2FB9-4F88-916D-4AE241660DCD}" presName="hierChild4" presStyleCnt="0"/>
      <dgm:spPr/>
      <dgm:t>
        <a:bodyPr/>
        <a:lstStyle/>
        <a:p>
          <a:endParaRPr lang="pt-BR"/>
        </a:p>
      </dgm:t>
    </dgm:pt>
    <dgm:pt modelId="{65D703AD-5394-4DB6-9CCC-B6B56F97C7F1}" type="pres">
      <dgm:prSet presAssocID="{1000E209-8D9E-468F-B1E1-7F6E0A3EB5C6}" presName="Name37" presStyleLbl="parChTrans1D4" presStyleIdx="1" presStyleCnt="34"/>
      <dgm:spPr/>
    </dgm:pt>
    <dgm:pt modelId="{9ED499C6-9895-4F24-843D-6E273AC96C4B}" type="pres">
      <dgm:prSet presAssocID="{ADA00458-05A1-4404-91BB-969E15221B2D}" presName="hierRoot2" presStyleCnt="0">
        <dgm:presLayoutVars>
          <dgm:hierBranch val="r"/>
        </dgm:presLayoutVars>
      </dgm:prSet>
      <dgm:spPr/>
    </dgm:pt>
    <dgm:pt modelId="{01BB3620-822A-4D10-85EE-33A2A7318168}" type="pres">
      <dgm:prSet presAssocID="{ADA00458-05A1-4404-91BB-969E15221B2D}" presName="rootComposite" presStyleCnt="0"/>
      <dgm:spPr/>
    </dgm:pt>
    <dgm:pt modelId="{CF8EAEB4-5EA3-41A4-BA8C-D38EB7F5D6AA}" type="pres">
      <dgm:prSet presAssocID="{ADA00458-05A1-4404-91BB-969E15221B2D}" presName="rootText" presStyleLbl="node4" presStyleIdx="1" presStyleCnt="34" custScaleY="122477" custLinFactNeighborY="-291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32C986-20F6-4FB9-8D2B-E52F781641BE}" type="pres">
      <dgm:prSet presAssocID="{ADA00458-05A1-4404-91BB-969E15221B2D}" presName="rootConnector" presStyleLbl="node4" presStyleIdx="1" presStyleCnt="34"/>
      <dgm:spPr/>
      <dgm:t>
        <a:bodyPr/>
        <a:lstStyle/>
        <a:p>
          <a:endParaRPr lang="pt-BR"/>
        </a:p>
      </dgm:t>
    </dgm:pt>
    <dgm:pt modelId="{89A22519-8265-48C2-A292-C865E9F9C657}" type="pres">
      <dgm:prSet presAssocID="{ADA00458-05A1-4404-91BB-969E15221B2D}" presName="hierChild4" presStyleCnt="0"/>
      <dgm:spPr/>
    </dgm:pt>
    <dgm:pt modelId="{2520EAF5-E94E-483D-AFF3-8F35836EF7E7}" type="pres">
      <dgm:prSet presAssocID="{ADA00458-05A1-4404-91BB-969E15221B2D}" presName="hierChild5" presStyleCnt="0"/>
      <dgm:spPr/>
    </dgm:pt>
    <dgm:pt modelId="{48B9DC53-4D1C-4779-B2C8-D2AF54682AFD}" type="pres">
      <dgm:prSet presAssocID="{F01D9670-2FB9-4F88-916D-4AE241660DCD}" presName="hierChild5" presStyleCnt="0"/>
      <dgm:spPr/>
      <dgm:t>
        <a:bodyPr/>
        <a:lstStyle/>
        <a:p>
          <a:endParaRPr lang="pt-BR"/>
        </a:p>
      </dgm:t>
    </dgm:pt>
    <dgm:pt modelId="{0319858C-13CB-4C1D-8C2D-35DC2D80CF75}" type="pres">
      <dgm:prSet presAssocID="{0C63C85C-7F90-4C1D-B0CB-4DD051E4EE96}" presName="Name50" presStyleLbl="parChTrans1D4" presStyleIdx="2" presStyleCnt="34"/>
      <dgm:spPr/>
      <dgm:t>
        <a:bodyPr/>
        <a:lstStyle/>
        <a:p>
          <a:endParaRPr lang="pt-BR"/>
        </a:p>
      </dgm:t>
    </dgm:pt>
    <dgm:pt modelId="{FBB45A9C-79F8-4629-A509-26C86AD0B9C2}" type="pres">
      <dgm:prSet presAssocID="{5C65FB07-C684-41A8-BC44-476E88689A1D}" presName="hierRoot2" presStyleCnt="0">
        <dgm:presLayoutVars>
          <dgm:hierBranch val="init"/>
        </dgm:presLayoutVars>
      </dgm:prSet>
      <dgm:spPr/>
    </dgm:pt>
    <dgm:pt modelId="{B50511FC-EDA7-4AEA-AB55-3A8842A698F2}" type="pres">
      <dgm:prSet presAssocID="{5C65FB07-C684-41A8-BC44-476E88689A1D}" presName="rootComposite" presStyleCnt="0"/>
      <dgm:spPr/>
    </dgm:pt>
    <dgm:pt modelId="{3DF65DD8-0FB1-40C0-97A8-7BB0E5292790}" type="pres">
      <dgm:prSet presAssocID="{5C65FB07-C684-41A8-BC44-476E88689A1D}" presName="rootText" presStyleLbl="node4" presStyleIdx="2" presStyleCnt="34" custLinFactNeighborY="-614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4D94AF-4B22-4F78-BD30-7A015B8FDF5D}" type="pres">
      <dgm:prSet presAssocID="{5C65FB07-C684-41A8-BC44-476E88689A1D}" presName="rootConnector" presStyleLbl="node4" presStyleIdx="2" presStyleCnt="34"/>
      <dgm:spPr/>
      <dgm:t>
        <a:bodyPr/>
        <a:lstStyle/>
        <a:p>
          <a:endParaRPr lang="pt-BR"/>
        </a:p>
      </dgm:t>
    </dgm:pt>
    <dgm:pt modelId="{B0309567-9C76-44C6-8200-DEEA0A763480}" type="pres">
      <dgm:prSet presAssocID="{5C65FB07-C684-41A8-BC44-476E88689A1D}" presName="hierChild4" presStyleCnt="0"/>
      <dgm:spPr/>
    </dgm:pt>
    <dgm:pt modelId="{4E2981B6-601B-4743-8C01-60A174D2B2EA}" type="pres">
      <dgm:prSet presAssocID="{EE1F6B78-4E1F-4769-BFDB-F132918981F3}" presName="Name37" presStyleLbl="parChTrans1D4" presStyleIdx="3" presStyleCnt="34"/>
      <dgm:spPr/>
    </dgm:pt>
    <dgm:pt modelId="{AFDDAE20-96FF-4524-A162-EB77775C1B1E}" type="pres">
      <dgm:prSet presAssocID="{CFE7C162-FE0E-4ADB-90A5-0FF3DB8E2ADE}" presName="hierRoot2" presStyleCnt="0">
        <dgm:presLayoutVars>
          <dgm:hierBranch val="r"/>
        </dgm:presLayoutVars>
      </dgm:prSet>
      <dgm:spPr/>
    </dgm:pt>
    <dgm:pt modelId="{B8093D9B-4548-4453-9A1E-1448178B249A}" type="pres">
      <dgm:prSet presAssocID="{CFE7C162-FE0E-4ADB-90A5-0FF3DB8E2ADE}" presName="rootComposite" presStyleCnt="0"/>
      <dgm:spPr/>
    </dgm:pt>
    <dgm:pt modelId="{0E72DD1B-7096-42C6-9889-90697A397346}" type="pres">
      <dgm:prSet presAssocID="{CFE7C162-FE0E-4ADB-90A5-0FF3DB8E2ADE}" presName="rootText" presStyleLbl="node4" presStyleIdx="3" presStyleCnt="34" custLinFactNeighborX="-4552" custLinFactNeighborY="-7788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C9954F-4428-41EC-BB0A-615A36110645}" type="pres">
      <dgm:prSet presAssocID="{CFE7C162-FE0E-4ADB-90A5-0FF3DB8E2ADE}" presName="rootConnector" presStyleLbl="node4" presStyleIdx="3" presStyleCnt="34"/>
      <dgm:spPr/>
      <dgm:t>
        <a:bodyPr/>
        <a:lstStyle/>
        <a:p>
          <a:endParaRPr lang="pt-BR"/>
        </a:p>
      </dgm:t>
    </dgm:pt>
    <dgm:pt modelId="{355AF1EB-EAA1-4B79-97F8-FC2E769D7DF0}" type="pres">
      <dgm:prSet presAssocID="{CFE7C162-FE0E-4ADB-90A5-0FF3DB8E2ADE}" presName="hierChild4" presStyleCnt="0"/>
      <dgm:spPr/>
    </dgm:pt>
    <dgm:pt modelId="{89EDA7BB-0387-4F42-8B5D-94EA734DA6BE}" type="pres">
      <dgm:prSet presAssocID="{CFE7C162-FE0E-4ADB-90A5-0FF3DB8E2ADE}" presName="hierChild5" presStyleCnt="0"/>
      <dgm:spPr/>
    </dgm:pt>
    <dgm:pt modelId="{FF0DF050-4505-4A7A-8E92-2DD7E116251C}" type="pres">
      <dgm:prSet presAssocID="{5C65FB07-C684-41A8-BC44-476E88689A1D}" presName="hierChild5" presStyleCnt="0"/>
      <dgm:spPr/>
    </dgm:pt>
    <dgm:pt modelId="{4D8E659D-C57B-4C0E-A12F-B034765C55C9}" type="pres">
      <dgm:prSet presAssocID="{3D1E91D2-7DA1-42F0-8404-6B6E5F5177CA}" presName="Name50" presStyleLbl="parChTrans1D4" presStyleIdx="4" presStyleCnt="34"/>
      <dgm:spPr/>
      <dgm:t>
        <a:bodyPr/>
        <a:lstStyle/>
        <a:p>
          <a:endParaRPr lang="pt-BR"/>
        </a:p>
      </dgm:t>
    </dgm:pt>
    <dgm:pt modelId="{47641DAA-6A85-4E03-8149-57EF488A1A51}" type="pres">
      <dgm:prSet presAssocID="{918F04B4-CFCE-4000-A44A-8D478D81CCDC}" presName="hierRoot2" presStyleCnt="0">
        <dgm:presLayoutVars>
          <dgm:hierBranch val="init"/>
        </dgm:presLayoutVars>
      </dgm:prSet>
      <dgm:spPr/>
    </dgm:pt>
    <dgm:pt modelId="{AB678903-35C5-47FB-87E3-9057890A2E67}" type="pres">
      <dgm:prSet presAssocID="{918F04B4-CFCE-4000-A44A-8D478D81CCDC}" presName="rootComposite" presStyleCnt="0"/>
      <dgm:spPr/>
    </dgm:pt>
    <dgm:pt modelId="{4A9A0AFD-430D-4180-B0A8-5D8C5E2C3186}" type="pres">
      <dgm:prSet presAssocID="{918F04B4-CFCE-4000-A44A-8D478D81CCDC}" presName="rootText" presStyleLbl="node4" presStyleIdx="4" presStyleCnt="34" custLinFactNeighborY="-814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1A0FE6-E790-4E72-B810-6BA968093D32}" type="pres">
      <dgm:prSet presAssocID="{918F04B4-CFCE-4000-A44A-8D478D81CCDC}" presName="rootConnector" presStyleLbl="node4" presStyleIdx="4" presStyleCnt="34"/>
      <dgm:spPr/>
      <dgm:t>
        <a:bodyPr/>
        <a:lstStyle/>
        <a:p>
          <a:endParaRPr lang="pt-BR"/>
        </a:p>
      </dgm:t>
    </dgm:pt>
    <dgm:pt modelId="{DF65130D-12E2-4E64-A60F-26DF67C50AA6}" type="pres">
      <dgm:prSet presAssocID="{918F04B4-CFCE-4000-A44A-8D478D81CCDC}" presName="hierChild4" presStyleCnt="0"/>
      <dgm:spPr/>
    </dgm:pt>
    <dgm:pt modelId="{9DC0FBA7-0A83-4319-B48A-BEB51EAACF03}" type="pres">
      <dgm:prSet presAssocID="{70E42C27-9C16-41AB-942F-198B64BD3EFE}" presName="Name37" presStyleLbl="parChTrans1D4" presStyleIdx="5" presStyleCnt="34"/>
      <dgm:spPr/>
    </dgm:pt>
    <dgm:pt modelId="{2CDBA1E9-C628-497D-BFC4-B94389319704}" type="pres">
      <dgm:prSet presAssocID="{4969202E-81BA-402B-B0F6-A420FA1B98A9}" presName="hierRoot2" presStyleCnt="0">
        <dgm:presLayoutVars>
          <dgm:hierBranch val="init"/>
        </dgm:presLayoutVars>
      </dgm:prSet>
      <dgm:spPr/>
    </dgm:pt>
    <dgm:pt modelId="{3D93579B-C140-43D7-9C04-92E68E517565}" type="pres">
      <dgm:prSet presAssocID="{4969202E-81BA-402B-B0F6-A420FA1B98A9}" presName="rootComposite" presStyleCnt="0"/>
      <dgm:spPr/>
    </dgm:pt>
    <dgm:pt modelId="{D019E2DF-D5FC-4F01-B750-DF6416A6303C}" type="pres">
      <dgm:prSet presAssocID="{4969202E-81BA-402B-B0F6-A420FA1B98A9}" presName="rootText" presStyleLbl="node4" presStyleIdx="5" presStyleCnt="34" custScaleX="112151" custScaleY="126332" custLinFactY="-13320" custLinFactNeighborX="-569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C67141-A3FE-4897-969A-FAC135D05FC8}" type="pres">
      <dgm:prSet presAssocID="{4969202E-81BA-402B-B0F6-A420FA1B98A9}" presName="rootConnector" presStyleLbl="node4" presStyleIdx="5" presStyleCnt="34"/>
      <dgm:spPr/>
      <dgm:t>
        <a:bodyPr/>
        <a:lstStyle/>
        <a:p>
          <a:endParaRPr lang="pt-BR"/>
        </a:p>
      </dgm:t>
    </dgm:pt>
    <dgm:pt modelId="{A8A84FAE-0718-4AB9-85EB-77723128A507}" type="pres">
      <dgm:prSet presAssocID="{4969202E-81BA-402B-B0F6-A420FA1B98A9}" presName="hierChild4" presStyleCnt="0"/>
      <dgm:spPr/>
    </dgm:pt>
    <dgm:pt modelId="{62BF6B8C-88B7-498A-8DA1-3BA9ECB85718}" type="pres">
      <dgm:prSet presAssocID="{4969202E-81BA-402B-B0F6-A420FA1B98A9}" presName="hierChild5" presStyleCnt="0"/>
      <dgm:spPr/>
    </dgm:pt>
    <dgm:pt modelId="{1F8C21AA-45D2-4360-BD16-EA20307B4329}" type="pres">
      <dgm:prSet presAssocID="{918F04B4-CFCE-4000-A44A-8D478D81CCDC}" presName="hierChild5" presStyleCnt="0"/>
      <dgm:spPr/>
    </dgm:pt>
    <dgm:pt modelId="{AB00692E-0FD4-4678-93C8-CA06D47ABC77}" type="pres">
      <dgm:prSet presAssocID="{ECB210A8-1AAE-4FCD-8FDB-906C1AFB6D14}" presName="hierChild5" presStyleCnt="0"/>
      <dgm:spPr/>
      <dgm:t>
        <a:bodyPr/>
        <a:lstStyle/>
        <a:p>
          <a:endParaRPr lang="pt-BR"/>
        </a:p>
      </dgm:t>
    </dgm:pt>
    <dgm:pt modelId="{4E4BB2F7-1F24-4D40-81FF-10CD3C82CBE9}" type="pres">
      <dgm:prSet presAssocID="{AFBA2EB1-345A-4A55-8C66-AB5F289DA5D3}" presName="Name37" presStyleLbl="parChTrans1D3" presStyleIdx="1" presStyleCnt="9"/>
      <dgm:spPr/>
      <dgm:t>
        <a:bodyPr/>
        <a:lstStyle/>
        <a:p>
          <a:endParaRPr lang="pt-BR"/>
        </a:p>
      </dgm:t>
    </dgm:pt>
    <dgm:pt modelId="{CDCC1198-D32B-493E-BF68-AB42020B0A95}" type="pres">
      <dgm:prSet presAssocID="{40469C44-88B3-4A51-8AAC-4DAD617F3805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560FA5E-328C-43B8-87A7-A634A0E3A636}" type="pres">
      <dgm:prSet presAssocID="{40469C44-88B3-4A51-8AAC-4DAD617F3805}" presName="rootComposite" presStyleCnt="0"/>
      <dgm:spPr/>
      <dgm:t>
        <a:bodyPr/>
        <a:lstStyle/>
        <a:p>
          <a:endParaRPr lang="pt-BR"/>
        </a:p>
      </dgm:t>
    </dgm:pt>
    <dgm:pt modelId="{4DC5E62D-3119-4035-9E9F-0013594C2158}" type="pres">
      <dgm:prSet presAssocID="{40469C44-88B3-4A51-8AAC-4DAD617F3805}" presName="rootText" presStyleLbl="node3" presStyleIdx="1" presStyleCnt="9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A4DA17-35B5-4068-B7A6-394774EF4178}" type="pres">
      <dgm:prSet presAssocID="{40469C44-88B3-4A51-8AAC-4DAD617F3805}" presName="rootConnector" presStyleLbl="node3" presStyleIdx="1" presStyleCnt="9"/>
      <dgm:spPr/>
      <dgm:t>
        <a:bodyPr/>
        <a:lstStyle/>
        <a:p>
          <a:endParaRPr lang="pt-BR"/>
        </a:p>
      </dgm:t>
    </dgm:pt>
    <dgm:pt modelId="{59BF956C-8552-40AB-BBA5-5EB5EFCF40B9}" type="pres">
      <dgm:prSet presAssocID="{40469C44-88B3-4A51-8AAC-4DAD617F3805}" presName="hierChild4" presStyleCnt="0"/>
      <dgm:spPr/>
      <dgm:t>
        <a:bodyPr/>
        <a:lstStyle/>
        <a:p>
          <a:endParaRPr lang="pt-BR"/>
        </a:p>
      </dgm:t>
    </dgm:pt>
    <dgm:pt modelId="{7FF55153-DE2B-4F67-A670-8251B93A3F73}" type="pres">
      <dgm:prSet presAssocID="{2C04E4A7-C42F-415E-A177-260D83871B6B}" presName="Name37" presStyleLbl="parChTrans1D4" presStyleIdx="6" presStyleCnt="34"/>
      <dgm:spPr/>
      <dgm:t>
        <a:bodyPr/>
        <a:lstStyle/>
        <a:p>
          <a:endParaRPr lang="pt-BR"/>
        </a:p>
      </dgm:t>
    </dgm:pt>
    <dgm:pt modelId="{0E66CF97-AFA8-4901-80AD-179BF8CAF304}" type="pres">
      <dgm:prSet presAssocID="{2D820827-FC67-42E7-A8C4-2DA9A9B47EC0}" presName="hierRoot2" presStyleCnt="0">
        <dgm:presLayoutVars>
          <dgm:hierBranch val="init"/>
        </dgm:presLayoutVars>
      </dgm:prSet>
      <dgm:spPr/>
    </dgm:pt>
    <dgm:pt modelId="{688A9479-F8D9-4A67-BA32-C277AEC5605B}" type="pres">
      <dgm:prSet presAssocID="{2D820827-FC67-42E7-A8C4-2DA9A9B47EC0}" presName="rootComposite" presStyleCnt="0"/>
      <dgm:spPr/>
    </dgm:pt>
    <dgm:pt modelId="{BD79BBAD-5FF1-4E3F-9FA8-650A27009A7B}" type="pres">
      <dgm:prSet presAssocID="{2D820827-FC67-42E7-A8C4-2DA9A9B47EC0}" presName="rootText" presStyleLbl="node4" presStyleIdx="6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5FADBC-B54B-4BA8-A59A-D6AEBE05E278}" type="pres">
      <dgm:prSet presAssocID="{2D820827-FC67-42E7-A8C4-2DA9A9B47EC0}" presName="rootConnector" presStyleLbl="node4" presStyleIdx="6" presStyleCnt="34"/>
      <dgm:spPr/>
      <dgm:t>
        <a:bodyPr/>
        <a:lstStyle/>
        <a:p>
          <a:endParaRPr lang="pt-BR"/>
        </a:p>
      </dgm:t>
    </dgm:pt>
    <dgm:pt modelId="{1C9D4439-D8CC-427E-B25A-59575373D77E}" type="pres">
      <dgm:prSet presAssocID="{2D820827-FC67-42E7-A8C4-2DA9A9B47EC0}" presName="hierChild4" presStyleCnt="0"/>
      <dgm:spPr/>
    </dgm:pt>
    <dgm:pt modelId="{32CD44F5-6477-4255-B829-3060755D3961}" type="pres">
      <dgm:prSet presAssocID="{2D820827-FC67-42E7-A8C4-2DA9A9B47EC0}" presName="hierChild5" presStyleCnt="0"/>
      <dgm:spPr/>
    </dgm:pt>
    <dgm:pt modelId="{0BB7FC8D-A916-4CB2-8698-D672FA89A789}" type="pres">
      <dgm:prSet presAssocID="{40469C44-88B3-4A51-8AAC-4DAD617F3805}" presName="hierChild5" presStyleCnt="0"/>
      <dgm:spPr/>
      <dgm:t>
        <a:bodyPr/>
        <a:lstStyle/>
        <a:p>
          <a:endParaRPr lang="pt-BR"/>
        </a:p>
      </dgm:t>
    </dgm:pt>
    <dgm:pt modelId="{6550C33C-3092-4D1E-A9EA-FF619416F9CB}" type="pres">
      <dgm:prSet presAssocID="{B130D2B5-283F-450A-8699-8D22286D7129}" presName="Name37" presStyleLbl="parChTrans1D3" presStyleIdx="2" presStyleCnt="9"/>
      <dgm:spPr/>
      <dgm:t>
        <a:bodyPr/>
        <a:lstStyle/>
        <a:p>
          <a:endParaRPr lang="pt-BR"/>
        </a:p>
      </dgm:t>
    </dgm:pt>
    <dgm:pt modelId="{13139AB3-DF63-4324-B7AB-8EC9942BD109}" type="pres">
      <dgm:prSet presAssocID="{42C46211-1B39-4174-B742-92EBD05E2E2A}" presName="hierRoot2" presStyleCnt="0">
        <dgm:presLayoutVars>
          <dgm:hierBranch val="r"/>
        </dgm:presLayoutVars>
      </dgm:prSet>
      <dgm:spPr/>
      <dgm:t>
        <a:bodyPr/>
        <a:lstStyle/>
        <a:p>
          <a:endParaRPr lang="pt-BR"/>
        </a:p>
      </dgm:t>
    </dgm:pt>
    <dgm:pt modelId="{52DEB40E-D4AB-4643-89DD-69AD75717581}" type="pres">
      <dgm:prSet presAssocID="{42C46211-1B39-4174-B742-92EBD05E2E2A}" presName="rootComposite" presStyleCnt="0"/>
      <dgm:spPr/>
      <dgm:t>
        <a:bodyPr/>
        <a:lstStyle/>
        <a:p>
          <a:endParaRPr lang="pt-BR"/>
        </a:p>
      </dgm:t>
    </dgm:pt>
    <dgm:pt modelId="{5048CB0F-39B8-4C60-916F-754C803FDD91}" type="pres">
      <dgm:prSet presAssocID="{42C46211-1B39-4174-B742-92EBD05E2E2A}" presName="rootText" presStyleLbl="node3" presStyleIdx="2" presStyleCnt="9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C3379F-6B9A-415A-B484-142CE4CE22D8}" type="pres">
      <dgm:prSet presAssocID="{42C46211-1B39-4174-B742-92EBD05E2E2A}" presName="rootConnector" presStyleLbl="node3" presStyleIdx="2" presStyleCnt="9"/>
      <dgm:spPr/>
      <dgm:t>
        <a:bodyPr/>
        <a:lstStyle/>
        <a:p>
          <a:endParaRPr lang="pt-BR"/>
        </a:p>
      </dgm:t>
    </dgm:pt>
    <dgm:pt modelId="{9978BAD0-220F-4572-9A15-C4D0DF65726E}" type="pres">
      <dgm:prSet presAssocID="{42C46211-1B39-4174-B742-92EBD05E2E2A}" presName="hierChild4" presStyleCnt="0"/>
      <dgm:spPr/>
      <dgm:t>
        <a:bodyPr/>
        <a:lstStyle/>
        <a:p>
          <a:endParaRPr lang="pt-BR"/>
        </a:p>
      </dgm:t>
    </dgm:pt>
    <dgm:pt modelId="{7019F888-3F01-40B3-AAEA-DC33A5F747C6}" type="pres">
      <dgm:prSet presAssocID="{1F245577-0784-492F-882F-17B519467DF3}" presName="Name50" presStyleLbl="parChTrans1D4" presStyleIdx="7" presStyleCnt="34"/>
      <dgm:spPr/>
      <dgm:t>
        <a:bodyPr/>
        <a:lstStyle/>
        <a:p>
          <a:endParaRPr lang="pt-BR"/>
        </a:p>
      </dgm:t>
    </dgm:pt>
    <dgm:pt modelId="{0AA42E88-CDED-4707-84C3-B00C7C30513A}" type="pres">
      <dgm:prSet presAssocID="{6B7D2AFD-4701-4C42-A78D-742CA0AEC39C}" presName="hierRoot2" presStyleCnt="0">
        <dgm:presLayoutVars>
          <dgm:hierBranch val="init"/>
        </dgm:presLayoutVars>
      </dgm:prSet>
      <dgm:spPr/>
    </dgm:pt>
    <dgm:pt modelId="{DCBEC1A2-C918-47C7-BC65-2874DBC14C68}" type="pres">
      <dgm:prSet presAssocID="{6B7D2AFD-4701-4C42-A78D-742CA0AEC39C}" presName="rootComposite" presStyleCnt="0"/>
      <dgm:spPr/>
    </dgm:pt>
    <dgm:pt modelId="{507B2F0A-79FE-470F-967C-943428176CF7}" type="pres">
      <dgm:prSet presAssocID="{6B7D2AFD-4701-4C42-A78D-742CA0AEC39C}" presName="rootText" presStyleLbl="node4" presStyleIdx="7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4FE682-BE6C-4378-B57C-4DD1CF1965C3}" type="pres">
      <dgm:prSet presAssocID="{6B7D2AFD-4701-4C42-A78D-742CA0AEC39C}" presName="rootConnector" presStyleLbl="node4" presStyleIdx="7" presStyleCnt="34"/>
      <dgm:spPr/>
      <dgm:t>
        <a:bodyPr/>
        <a:lstStyle/>
        <a:p>
          <a:endParaRPr lang="pt-BR"/>
        </a:p>
      </dgm:t>
    </dgm:pt>
    <dgm:pt modelId="{75BA2179-0CCD-4E2D-8B04-18F1AD150737}" type="pres">
      <dgm:prSet presAssocID="{6B7D2AFD-4701-4C42-A78D-742CA0AEC39C}" presName="hierChild4" presStyleCnt="0"/>
      <dgm:spPr/>
    </dgm:pt>
    <dgm:pt modelId="{1F7FA5D6-986F-4518-9CF8-0FC7197C8215}" type="pres">
      <dgm:prSet presAssocID="{38B1F7BF-69C7-4F71-9333-FFD11F9FF268}" presName="Name37" presStyleLbl="parChTrans1D4" presStyleIdx="8" presStyleCnt="34"/>
      <dgm:spPr/>
    </dgm:pt>
    <dgm:pt modelId="{B5EEBFA3-AAA9-4DB2-B7E2-7D5148FAE4A3}" type="pres">
      <dgm:prSet presAssocID="{BB44349E-69E5-4E68-A761-64E5A6FF0ACC}" presName="hierRoot2" presStyleCnt="0">
        <dgm:presLayoutVars>
          <dgm:hierBranch val="r"/>
        </dgm:presLayoutVars>
      </dgm:prSet>
      <dgm:spPr/>
    </dgm:pt>
    <dgm:pt modelId="{79E3BFCE-8553-47E9-8C10-D9FA1CC0E46D}" type="pres">
      <dgm:prSet presAssocID="{BB44349E-69E5-4E68-A761-64E5A6FF0ACC}" presName="rootComposite" presStyleCnt="0"/>
      <dgm:spPr/>
    </dgm:pt>
    <dgm:pt modelId="{99765026-5D27-472E-AE31-6572D7A2AD2A}" type="pres">
      <dgm:prSet presAssocID="{BB44349E-69E5-4E68-A761-64E5A6FF0ACC}" presName="rootText" presStyleLbl="node4" presStyleIdx="8" presStyleCnt="34" custLinFactNeighborX="-5690" custLinFactNeighborY="-2642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70B06B-BAD4-4B03-9A2C-1D65236F69D4}" type="pres">
      <dgm:prSet presAssocID="{BB44349E-69E5-4E68-A761-64E5A6FF0ACC}" presName="rootConnector" presStyleLbl="node4" presStyleIdx="8" presStyleCnt="34"/>
      <dgm:spPr/>
      <dgm:t>
        <a:bodyPr/>
        <a:lstStyle/>
        <a:p>
          <a:endParaRPr lang="pt-BR"/>
        </a:p>
      </dgm:t>
    </dgm:pt>
    <dgm:pt modelId="{E538B0FB-8E88-4B89-B554-FDDD897AE17C}" type="pres">
      <dgm:prSet presAssocID="{BB44349E-69E5-4E68-A761-64E5A6FF0ACC}" presName="hierChild4" presStyleCnt="0"/>
      <dgm:spPr/>
    </dgm:pt>
    <dgm:pt modelId="{361596A8-4E3A-4913-BAE6-FF4531D69F2D}" type="pres">
      <dgm:prSet presAssocID="{BB44349E-69E5-4E68-A761-64E5A6FF0ACC}" presName="hierChild5" presStyleCnt="0"/>
      <dgm:spPr/>
    </dgm:pt>
    <dgm:pt modelId="{04E29860-230C-4775-B399-1043A0A69E4C}" type="pres">
      <dgm:prSet presAssocID="{6B7D2AFD-4701-4C42-A78D-742CA0AEC39C}" presName="hierChild5" presStyleCnt="0"/>
      <dgm:spPr/>
    </dgm:pt>
    <dgm:pt modelId="{BD3CA2F7-BF13-4778-9753-6F54A929ABAC}" type="pres">
      <dgm:prSet presAssocID="{FFEB901C-8D35-45E5-B2B9-869B88FEB468}" presName="Name50" presStyleLbl="parChTrans1D4" presStyleIdx="9" presStyleCnt="34"/>
      <dgm:spPr/>
      <dgm:t>
        <a:bodyPr/>
        <a:lstStyle/>
        <a:p>
          <a:endParaRPr lang="pt-BR"/>
        </a:p>
      </dgm:t>
    </dgm:pt>
    <dgm:pt modelId="{79DEFB1C-52A0-4A44-B070-C840A18F7400}" type="pres">
      <dgm:prSet presAssocID="{7F15E988-2FE6-49DB-AA9D-A56AD74F9E9D}" presName="hierRoot2" presStyleCnt="0">
        <dgm:presLayoutVars>
          <dgm:hierBranch val="init"/>
        </dgm:presLayoutVars>
      </dgm:prSet>
      <dgm:spPr/>
    </dgm:pt>
    <dgm:pt modelId="{9C7B9991-F4B3-4C16-B991-45730105D2E4}" type="pres">
      <dgm:prSet presAssocID="{7F15E988-2FE6-49DB-AA9D-A56AD74F9E9D}" presName="rootComposite" presStyleCnt="0"/>
      <dgm:spPr/>
    </dgm:pt>
    <dgm:pt modelId="{D6120864-9DD7-4C49-8B2A-A6AF8F66F92D}" type="pres">
      <dgm:prSet presAssocID="{7F15E988-2FE6-49DB-AA9D-A56AD74F9E9D}" presName="rootText" presStyleLbl="node4" presStyleIdx="9" presStyleCnt="34" custLinFactNeighborX="5690" custLinFactNeighborY="-557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2F69E8-030F-4E5C-B997-44FB75C1DED3}" type="pres">
      <dgm:prSet presAssocID="{7F15E988-2FE6-49DB-AA9D-A56AD74F9E9D}" presName="rootConnector" presStyleLbl="node4" presStyleIdx="9" presStyleCnt="34"/>
      <dgm:spPr/>
      <dgm:t>
        <a:bodyPr/>
        <a:lstStyle/>
        <a:p>
          <a:endParaRPr lang="pt-BR"/>
        </a:p>
      </dgm:t>
    </dgm:pt>
    <dgm:pt modelId="{F271133D-C060-4680-A128-CAD5B4634B4C}" type="pres">
      <dgm:prSet presAssocID="{7F15E988-2FE6-49DB-AA9D-A56AD74F9E9D}" presName="hierChild4" presStyleCnt="0"/>
      <dgm:spPr/>
    </dgm:pt>
    <dgm:pt modelId="{80E0221D-4452-49BD-B59B-4A42AAFC5E96}" type="pres">
      <dgm:prSet presAssocID="{E5E9ECFB-B379-4F1F-B89A-2AA7E7F26B0B}" presName="Name37" presStyleLbl="parChTrans1D4" presStyleIdx="10" presStyleCnt="34"/>
      <dgm:spPr/>
    </dgm:pt>
    <dgm:pt modelId="{8297FCD3-B287-4F22-922E-3DF52C78F45E}" type="pres">
      <dgm:prSet presAssocID="{F7851A84-3B7E-4426-814D-D9F9843BD050}" presName="hierRoot2" presStyleCnt="0">
        <dgm:presLayoutVars>
          <dgm:hierBranch val="r"/>
        </dgm:presLayoutVars>
      </dgm:prSet>
      <dgm:spPr/>
    </dgm:pt>
    <dgm:pt modelId="{70425F66-FBA1-4AF7-BD71-0679B475878B}" type="pres">
      <dgm:prSet presAssocID="{F7851A84-3B7E-4426-814D-D9F9843BD050}" presName="rootComposite" presStyleCnt="0"/>
      <dgm:spPr/>
    </dgm:pt>
    <dgm:pt modelId="{48E77740-4839-4119-900E-E49ACA8FD244}" type="pres">
      <dgm:prSet presAssocID="{F7851A84-3B7E-4426-814D-D9F9843BD050}" presName="rootText" presStyleLbl="node4" presStyleIdx="10" presStyleCnt="34" custLinFactNeighborX="5690" custLinFactNeighborY="-8352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DFA5DF-54F2-4905-8FB3-FA1547BED097}" type="pres">
      <dgm:prSet presAssocID="{F7851A84-3B7E-4426-814D-D9F9843BD050}" presName="rootConnector" presStyleLbl="node4" presStyleIdx="10" presStyleCnt="34"/>
      <dgm:spPr/>
      <dgm:t>
        <a:bodyPr/>
        <a:lstStyle/>
        <a:p>
          <a:endParaRPr lang="pt-BR"/>
        </a:p>
      </dgm:t>
    </dgm:pt>
    <dgm:pt modelId="{EF022B54-1E16-4BFA-B3B1-3AEA95275064}" type="pres">
      <dgm:prSet presAssocID="{F7851A84-3B7E-4426-814D-D9F9843BD050}" presName="hierChild4" presStyleCnt="0"/>
      <dgm:spPr/>
    </dgm:pt>
    <dgm:pt modelId="{5363A34F-7FE3-4ED5-831D-4BFE10D2D28E}" type="pres">
      <dgm:prSet presAssocID="{F7851A84-3B7E-4426-814D-D9F9843BD050}" presName="hierChild5" presStyleCnt="0"/>
      <dgm:spPr/>
    </dgm:pt>
    <dgm:pt modelId="{655D5401-BA25-40AC-9D34-06EC611B026B}" type="pres">
      <dgm:prSet presAssocID="{7F15E988-2FE6-49DB-AA9D-A56AD74F9E9D}" presName="hierChild5" presStyleCnt="0"/>
      <dgm:spPr/>
    </dgm:pt>
    <dgm:pt modelId="{21C822D3-D7E1-4E13-BCF5-93A48F2C0562}" type="pres">
      <dgm:prSet presAssocID="{1DECA670-3892-4B69-BE96-99515AF65828}" presName="Name50" presStyleLbl="parChTrans1D4" presStyleIdx="11" presStyleCnt="34"/>
      <dgm:spPr/>
      <dgm:t>
        <a:bodyPr/>
        <a:lstStyle/>
        <a:p>
          <a:endParaRPr lang="pt-BR"/>
        </a:p>
      </dgm:t>
    </dgm:pt>
    <dgm:pt modelId="{FE4437B3-318B-414D-9759-010E084955C8}" type="pres">
      <dgm:prSet presAssocID="{6B997EFD-63F9-45B2-97FC-07D9529DBBFB}" presName="hierRoot2" presStyleCnt="0">
        <dgm:presLayoutVars>
          <dgm:hierBranch val="init"/>
        </dgm:presLayoutVars>
      </dgm:prSet>
      <dgm:spPr/>
    </dgm:pt>
    <dgm:pt modelId="{EBD661A5-5D37-4397-9167-4B3EA7985993}" type="pres">
      <dgm:prSet presAssocID="{6B997EFD-63F9-45B2-97FC-07D9529DBBFB}" presName="rootComposite" presStyleCnt="0"/>
      <dgm:spPr/>
    </dgm:pt>
    <dgm:pt modelId="{455460A4-B1C6-42C1-80CD-386615232C57}" type="pres">
      <dgm:prSet presAssocID="{6B997EFD-63F9-45B2-97FC-07D9529DBBFB}" presName="rootText" presStyleLbl="node4" presStyleIdx="11" presStyleCnt="34" custScaleY="127562" custLinFactY="-10892" custLinFactNeighborX="2276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37DA09-58E8-4233-94C0-C51CCCDDAFCB}" type="pres">
      <dgm:prSet presAssocID="{6B997EFD-63F9-45B2-97FC-07D9529DBBFB}" presName="rootConnector" presStyleLbl="node4" presStyleIdx="11" presStyleCnt="34"/>
      <dgm:spPr/>
      <dgm:t>
        <a:bodyPr/>
        <a:lstStyle/>
        <a:p>
          <a:endParaRPr lang="pt-BR"/>
        </a:p>
      </dgm:t>
    </dgm:pt>
    <dgm:pt modelId="{59187144-CAF3-410B-BC0F-3DFE8CA64577}" type="pres">
      <dgm:prSet presAssocID="{6B997EFD-63F9-45B2-97FC-07D9529DBBFB}" presName="hierChild4" presStyleCnt="0"/>
      <dgm:spPr/>
    </dgm:pt>
    <dgm:pt modelId="{9BCE76F3-3E75-488B-87F4-3E569891580A}" type="pres">
      <dgm:prSet presAssocID="{49754956-1C11-4CAF-A964-11470A4910F9}" presName="Name37" presStyleLbl="parChTrans1D4" presStyleIdx="12" presStyleCnt="34"/>
      <dgm:spPr/>
    </dgm:pt>
    <dgm:pt modelId="{D2F6CF2E-16F9-4D77-8307-1C81D25360D9}" type="pres">
      <dgm:prSet presAssocID="{6A312146-CE04-4A4D-9235-4A674A1B3243}" presName="hierRoot2" presStyleCnt="0">
        <dgm:presLayoutVars>
          <dgm:hierBranch val="r"/>
        </dgm:presLayoutVars>
      </dgm:prSet>
      <dgm:spPr/>
    </dgm:pt>
    <dgm:pt modelId="{F253E1BB-3959-4AC5-8B3A-298102ED27F2}" type="pres">
      <dgm:prSet presAssocID="{6A312146-CE04-4A4D-9235-4A674A1B3243}" presName="rootComposite" presStyleCnt="0"/>
      <dgm:spPr/>
    </dgm:pt>
    <dgm:pt modelId="{F43FEBA6-57F1-4D77-987D-FDD028A6B838}" type="pres">
      <dgm:prSet presAssocID="{6A312146-CE04-4A4D-9235-4A674A1B3243}" presName="rootText" presStyleLbl="node4" presStyleIdx="12" presStyleCnt="34" custScaleX="91297" custScaleY="152832" custLinFactY="-32712" custLinFactNeighborX="-6828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9B80643-15CB-4AE1-AB07-E5841F5E7919}" type="pres">
      <dgm:prSet presAssocID="{6A312146-CE04-4A4D-9235-4A674A1B3243}" presName="rootConnector" presStyleLbl="node4" presStyleIdx="12" presStyleCnt="34"/>
      <dgm:spPr/>
      <dgm:t>
        <a:bodyPr/>
        <a:lstStyle/>
        <a:p>
          <a:endParaRPr lang="pt-BR"/>
        </a:p>
      </dgm:t>
    </dgm:pt>
    <dgm:pt modelId="{CA4C9111-F6F0-40F5-ABE3-9EA13E189BC8}" type="pres">
      <dgm:prSet presAssocID="{6A312146-CE04-4A4D-9235-4A674A1B3243}" presName="hierChild4" presStyleCnt="0"/>
      <dgm:spPr/>
    </dgm:pt>
    <dgm:pt modelId="{9304F023-009B-4B9E-AD09-066B1D470FA0}" type="pres">
      <dgm:prSet presAssocID="{6A312146-CE04-4A4D-9235-4A674A1B3243}" presName="hierChild5" presStyleCnt="0"/>
      <dgm:spPr/>
    </dgm:pt>
    <dgm:pt modelId="{5D3DC7C8-0304-41AF-BCC7-A903500605D5}" type="pres">
      <dgm:prSet presAssocID="{6B997EFD-63F9-45B2-97FC-07D9529DBBFB}" presName="hierChild5" presStyleCnt="0"/>
      <dgm:spPr/>
    </dgm:pt>
    <dgm:pt modelId="{A011D8EC-4783-4E42-A443-E2130DA954A9}" type="pres">
      <dgm:prSet presAssocID="{42C46211-1B39-4174-B742-92EBD05E2E2A}" presName="hierChild5" presStyleCnt="0"/>
      <dgm:spPr/>
      <dgm:t>
        <a:bodyPr/>
        <a:lstStyle/>
        <a:p>
          <a:endParaRPr lang="pt-BR"/>
        </a:p>
      </dgm:t>
    </dgm:pt>
    <dgm:pt modelId="{E50F6FEA-B5A2-421E-A496-903B7C3DB576}" type="pres">
      <dgm:prSet presAssocID="{F69FD7EF-6894-4183-BF4C-8881495B6143}" presName="hierChild5" presStyleCnt="0"/>
      <dgm:spPr/>
      <dgm:t>
        <a:bodyPr/>
        <a:lstStyle/>
        <a:p>
          <a:endParaRPr lang="pt-BR"/>
        </a:p>
      </dgm:t>
    </dgm:pt>
    <dgm:pt modelId="{CC9B3BC0-24B9-4785-8FAC-F5871E08DAC9}" type="pres">
      <dgm:prSet presAssocID="{B2D027BD-91EF-4B10-9926-A586FD40F624}" presName="Name37" presStyleLbl="parChTrans1D2" presStyleIdx="1" presStyleCnt="3"/>
      <dgm:spPr/>
      <dgm:t>
        <a:bodyPr/>
        <a:lstStyle/>
        <a:p>
          <a:endParaRPr lang="pt-BR"/>
        </a:p>
      </dgm:t>
    </dgm:pt>
    <dgm:pt modelId="{0AB87463-03FB-4564-819D-6D32FECFCF76}" type="pres">
      <dgm:prSet presAssocID="{2BEDF9E1-385F-4687-B206-6F6EAE5645A7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DC66F2E-F036-4D46-BEA3-EE2755BA4927}" type="pres">
      <dgm:prSet presAssocID="{2BEDF9E1-385F-4687-B206-6F6EAE5645A7}" presName="rootComposite" presStyleCnt="0"/>
      <dgm:spPr/>
      <dgm:t>
        <a:bodyPr/>
        <a:lstStyle/>
        <a:p>
          <a:endParaRPr lang="pt-BR"/>
        </a:p>
      </dgm:t>
    </dgm:pt>
    <dgm:pt modelId="{21350865-6640-4888-894B-FE20AB3A8637}" type="pres">
      <dgm:prSet presAssocID="{2BEDF9E1-385F-4687-B206-6F6EAE5645A7}" presName="rootText" presStyleLbl="node2" presStyleIdx="1" presStyleCnt="3" custScaleX="171484" custLinFactNeighborX="3697" custLinFactNeighborY="147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DD0C1D-AE38-40B0-B9C6-FA2D337913B7}" type="pres">
      <dgm:prSet presAssocID="{2BEDF9E1-385F-4687-B206-6F6EAE5645A7}" presName="rootConnector" presStyleLbl="node2" presStyleIdx="1" presStyleCnt="3"/>
      <dgm:spPr/>
      <dgm:t>
        <a:bodyPr/>
        <a:lstStyle/>
        <a:p>
          <a:endParaRPr lang="pt-BR"/>
        </a:p>
      </dgm:t>
    </dgm:pt>
    <dgm:pt modelId="{51666F01-7197-4A8B-AE19-94D595621087}" type="pres">
      <dgm:prSet presAssocID="{2BEDF9E1-385F-4687-B206-6F6EAE5645A7}" presName="hierChild4" presStyleCnt="0"/>
      <dgm:spPr/>
      <dgm:t>
        <a:bodyPr/>
        <a:lstStyle/>
        <a:p>
          <a:endParaRPr lang="pt-BR"/>
        </a:p>
      </dgm:t>
    </dgm:pt>
    <dgm:pt modelId="{6CDF2F0A-560D-4E38-B076-FAFDAFB62996}" type="pres">
      <dgm:prSet presAssocID="{864CAE65-1B67-46F6-8FB2-DC4020B56EB9}" presName="Name37" presStyleLbl="parChTrans1D3" presStyleIdx="3" presStyleCnt="9"/>
      <dgm:spPr/>
      <dgm:t>
        <a:bodyPr/>
        <a:lstStyle/>
        <a:p>
          <a:endParaRPr lang="pt-BR"/>
        </a:p>
      </dgm:t>
    </dgm:pt>
    <dgm:pt modelId="{48399E40-E016-48BB-A3F7-88801572EE04}" type="pres">
      <dgm:prSet presAssocID="{62569F97-5162-44DB-A5EB-D2042865EEEF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9505F40-9FCF-4B3F-B912-94BC78EB6871}" type="pres">
      <dgm:prSet presAssocID="{62569F97-5162-44DB-A5EB-D2042865EEEF}" presName="rootComposite" presStyleCnt="0"/>
      <dgm:spPr/>
      <dgm:t>
        <a:bodyPr/>
        <a:lstStyle/>
        <a:p>
          <a:endParaRPr lang="pt-BR"/>
        </a:p>
      </dgm:t>
    </dgm:pt>
    <dgm:pt modelId="{D334179E-7B49-4F9D-9F56-ADD8BC7ADA5B}" type="pres">
      <dgm:prSet presAssocID="{62569F97-5162-44DB-A5EB-D2042865EEEF}" presName="rootText" presStyleLbl="node3" presStyleIdx="3" presStyleCnt="9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1B1EFA-211D-4F3E-A5DD-C36A11BC84F9}" type="pres">
      <dgm:prSet presAssocID="{62569F97-5162-44DB-A5EB-D2042865EEEF}" presName="rootConnector" presStyleLbl="node3" presStyleIdx="3" presStyleCnt="9"/>
      <dgm:spPr/>
      <dgm:t>
        <a:bodyPr/>
        <a:lstStyle/>
        <a:p>
          <a:endParaRPr lang="pt-BR"/>
        </a:p>
      </dgm:t>
    </dgm:pt>
    <dgm:pt modelId="{3CFC6D15-83E4-4758-8E36-B0BEBF43936E}" type="pres">
      <dgm:prSet presAssocID="{62569F97-5162-44DB-A5EB-D2042865EEEF}" presName="hierChild4" presStyleCnt="0"/>
      <dgm:spPr/>
      <dgm:t>
        <a:bodyPr/>
        <a:lstStyle/>
        <a:p>
          <a:endParaRPr lang="pt-BR"/>
        </a:p>
      </dgm:t>
    </dgm:pt>
    <dgm:pt modelId="{06473F44-5F1B-40BF-874E-02CD7F1B67A9}" type="pres">
      <dgm:prSet presAssocID="{21EDC5B6-3FF6-4604-83E7-0C60F7C68FBC}" presName="Name37" presStyleLbl="parChTrans1D4" presStyleIdx="13" presStyleCnt="34"/>
      <dgm:spPr/>
      <dgm:t>
        <a:bodyPr/>
        <a:lstStyle/>
        <a:p>
          <a:endParaRPr lang="pt-BR"/>
        </a:p>
      </dgm:t>
    </dgm:pt>
    <dgm:pt modelId="{B9EE49DE-C459-4D48-871C-E8B664EE714C}" type="pres">
      <dgm:prSet presAssocID="{83E9CF1E-05A4-4CC1-AEF1-D27EF2E2A17A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77364E7-BEC8-4543-B227-EBC731BB198F}" type="pres">
      <dgm:prSet presAssocID="{83E9CF1E-05A4-4CC1-AEF1-D27EF2E2A17A}" presName="rootComposite" presStyleCnt="0"/>
      <dgm:spPr/>
      <dgm:t>
        <a:bodyPr/>
        <a:lstStyle/>
        <a:p>
          <a:endParaRPr lang="pt-BR"/>
        </a:p>
      </dgm:t>
    </dgm:pt>
    <dgm:pt modelId="{FAEFC73A-4ABA-4D32-A6E8-F6C9C04DF81E}" type="pres">
      <dgm:prSet presAssocID="{83E9CF1E-05A4-4CC1-AEF1-D27EF2E2A17A}" presName="rootText" presStyleLbl="node4" presStyleIdx="13" presStyleCnt="34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1FB52F-4CD7-4A2D-8FBA-FBB965940CC7}" type="pres">
      <dgm:prSet presAssocID="{83E9CF1E-05A4-4CC1-AEF1-D27EF2E2A17A}" presName="rootConnector" presStyleLbl="node4" presStyleIdx="13" presStyleCnt="34"/>
      <dgm:spPr/>
      <dgm:t>
        <a:bodyPr/>
        <a:lstStyle/>
        <a:p>
          <a:endParaRPr lang="pt-BR"/>
        </a:p>
      </dgm:t>
    </dgm:pt>
    <dgm:pt modelId="{F7F3CAFB-EF03-41C1-A52B-A4A4D9CD0501}" type="pres">
      <dgm:prSet presAssocID="{83E9CF1E-05A4-4CC1-AEF1-D27EF2E2A17A}" presName="hierChild4" presStyleCnt="0"/>
      <dgm:spPr/>
      <dgm:t>
        <a:bodyPr/>
        <a:lstStyle/>
        <a:p>
          <a:endParaRPr lang="pt-BR"/>
        </a:p>
      </dgm:t>
    </dgm:pt>
    <dgm:pt modelId="{407709A5-9025-4293-AF7E-CEB8090C77C1}" type="pres">
      <dgm:prSet presAssocID="{07BA011D-5127-4156-A4AB-BFEF389EF470}" presName="Name37" presStyleLbl="parChTrans1D4" presStyleIdx="14" presStyleCnt="34"/>
      <dgm:spPr/>
    </dgm:pt>
    <dgm:pt modelId="{DE4C8A9B-3CAA-4860-A581-ED22B00E8D1F}" type="pres">
      <dgm:prSet presAssocID="{8062A7F3-1109-494F-8852-DADAFDA87E0A}" presName="hierRoot2" presStyleCnt="0">
        <dgm:presLayoutVars>
          <dgm:hierBranch val="init"/>
        </dgm:presLayoutVars>
      </dgm:prSet>
      <dgm:spPr/>
    </dgm:pt>
    <dgm:pt modelId="{224642A9-6E17-41CD-94A6-8398A856651B}" type="pres">
      <dgm:prSet presAssocID="{8062A7F3-1109-494F-8852-DADAFDA87E0A}" presName="rootComposite" presStyleCnt="0"/>
      <dgm:spPr/>
    </dgm:pt>
    <dgm:pt modelId="{17AA830D-418D-4573-B617-E5173BD2D8C0}" type="pres">
      <dgm:prSet presAssocID="{8062A7F3-1109-494F-8852-DADAFDA87E0A}" presName="rootText" presStyleLbl="node4" presStyleIdx="14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FE0E0D-483D-4CA7-B248-5F9F1A10F0F6}" type="pres">
      <dgm:prSet presAssocID="{8062A7F3-1109-494F-8852-DADAFDA87E0A}" presName="rootConnector" presStyleLbl="node4" presStyleIdx="14" presStyleCnt="34"/>
      <dgm:spPr/>
      <dgm:t>
        <a:bodyPr/>
        <a:lstStyle/>
        <a:p>
          <a:endParaRPr lang="pt-BR"/>
        </a:p>
      </dgm:t>
    </dgm:pt>
    <dgm:pt modelId="{D7E5C799-CFBC-4076-8B0B-83CFD2AA32B5}" type="pres">
      <dgm:prSet presAssocID="{8062A7F3-1109-494F-8852-DADAFDA87E0A}" presName="hierChild4" presStyleCnt="0"/>
      <dgm:spPr/>
    </dgm:pt>
    <dgm:pt modelId="{14A5362D-384E-4EC6-881C-7C329B1DA2E0}" type="pres">
      <dgm:prSet presAssocID="{8062A7F3-1109-494F-8852-DADAFDA87E0A}" presName="hierChild5" presStyleCnt="0"/>
      <dgm:spPr/>
    </dgm:pt>
    <dgm:pt modelId="{8C6D336A-1299-448E-8408-83B709301F83}" type="pres">
      <dgm:prSet presAssocID="{83E9CF1E-05A4-4CC1-AEF1-D27EF2E2A17A}" presName="hierChild5" presStyleCnt="0"/>
      <dgm:spPr/>
      <dgm:t>
        <a:bodyPr/>
        <a:lstStyle/>
        <a:p>
          <a:endParaRPr lang="pt-BR"/>
        </a:p>
      </dgm:t>
    </dgm:pt>
    <dgm:pt modelId="{28ED449C-2922-4120-BF42-5980D6B47701}" type="pres">
      <dgm:prSet presAssocID="{62569F97-5162-44DB-A5EB-D2042865EEEF}" presName="hierChild5" presStyleCnt="0"/>
      <dgm:spPr/>
      <dgm:t>
        <a:bodyPr/>
        <a:lstStyle/>
        <a:p>
          <a:endParaRPr lang="pt-BR"/>
        </a:p>
      </dgm:t>
    </dgm:pt>
    <dgm:pt modelId="{88FBBEB9-F1A1-4CA2-8D41-106CB34DE265}" type="pres">
      <dgm:prSet presAssocID="{C283F711-24C0-404A-A8C5-1009A08BC2A6}" presName="Name37" presStyleLbl="parChTrans1D3" presStyleIdx="4" presStyleCnt="9"/>
      <dgm:spPr/>
      <dgm:t>
        <a:bodyPr/>
        <a:lstStyle/>
        <a:p>
          <a:endParaRPr lang="pt-BR"/>
        </a:p>
      </dgm:t>
    </dgm:pt>
    <dgm:pt modelId="{3264B3EE-6CF7-400C-BFC6-E83A6FD9FEA4}" type="pres">
      <dgm:prSet presAssocID="{68283203-2E0E-4BE1-847B-F953CB7D973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50ED507-EC3F-4AE9-BEA8-ECAF1D24092E}" type="pres">
      <dgm:prSet presAssocID="{68283203-2E0E-4BE1-847B-F953CB7D973D}" presName="rootComposite" presStyleCnt="0"/>
      <dgm:spPr/>
      <dgm:t>
        <a:bodyPr/>
        <a:lstStyle/>
        <a:p>
          <a:endParaRPr lang="pt-BR"/>
        </a:p>
      </dgm:t>
    </dgm:pt>
    <dgm:pt modelId="{43846498-1EAA-4D93-A3B6-6F5C9A70E6E2}" type="pres">
      <dgm:prSet presAssocID="{68283203-2E0E-4BE1-847B-F953CB7D973D}" presName="rootText" presStyleLbl="node3" presStyleIdx="4" presStyleCnt="9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4AB3D6-43A4-4E45-88DD-F4091B580707}" type="pres">
      <dgm:prSet presAssocID="{68283203-2E0E-4BE1-847B-F953CB7D973D}" presName="rootConnector" presStyleLbl="node3" presStyleIdx="4" presStyleCnt="9"/>
      <dgm:spPr/>
      <dgm:t>
        <a:bodyPr/>
        <a:lstStyle/>
        <a:p>
          <a:endParaRPr lang="pt-BR"/>
        </a:p>
      </dgm:t>
    </dgm:pt>
    <dgm:pt modelId="{110E4CB5-531A-4863-B85F-4F2D54911FD6}" type="pres">
      <dgm:prSet presAssocID="{68283203-2E0E-4BE1-847B-F953CB7D973D}" presName="hierChild4" presStyleCnt="0"/>
      <dgm:spPr/>
      <dgm:t>
        <a:bodyPr/>
        <a:lstStyle/>
        <a:p>
          <a:endParaRPr lang="pt-BR"/>
        </a:p>
      </dgm:t>
    </dgm:pt>
    <dgm:pt modelId="{1B0770F3-A1CE-44AC-AF73-274EDA658F68}" type="pres">
      <dgm:prSet presAssocID="{C58B83D3-20F4-4D22-8ED9-07C1078131F4}" presName="Name37" presStyleLbl="parChTrans1D4" presStyleIdx="15" presStyleCnt="34"/>
      <dgm:spPr/>
    </dgm:pt>
    <dgm:pt modelId="{8996C3FD-A358-4455-8782-DF406CC96A31}" type="pres">
      <dgm:prSet presAssocID="{DDF3F03A-B958-4F72-90DF-3E59DA19B71E}" presName="hierRoot2" presStyleCnt="0">
        <dgm:presLayoutVars>
          <dgm:hierBranch val="init"/>
        </dgm:presLayoutVars>
      </dgm:prSet>
      <dgm:spPr/>
    </dgm:pt>
    <dgm:pt modelId="{BEECE7BD-4639-4504-ABA6-86CA0ECC43D1}" type="pres">
      <dgm:prSet presAssocID="{DDF3F03A-B958-4F72-90DF-3E59DA19B71E}" presName="rootComposite" presStyleCnt="0"/>
      <dgm:spPr/>
    </dgm:pt>
    <dgm:pt modelId="{977B5FDD-93BD-457D-9EA0-998AC9EBF15F}" type="pres">
      <dgm:prSet presAssocID="{DDF3F03A-B958-4F72-90DF-3E59DA19B71E}" presName="rootText" presStyleLbl="node4" presStyleIdx="15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FFC893-22A9-43A6-A150-E77BCF89A549}" type="pres">
      <dgm:prSet presAssocID="{DDF3F03A-B958-4F72-90DF-3E59DA19B71E}" presName="rootConnector" presStyleLbl="node4" presStyleIdx="15" presStyleCnt="34"/>
      <dgm:spPr/>
      <dgm:t>
        <a:bodyPr/>
        <a:lstStyle/>
        <a:p>
          <a:endParaRPr lang="pt-BR"/>
        </a:p>
      </dgm:t>
    </dgm:pt>
    <dgm:pt modelId="{54DFA58C-0BE8-45C1-8108-ADF35F414F47}" type="pres">
      <dgm:prSet presAssocID="{DDF3F03A-B958-4F72-90DF-3E59DA19B71E}" presName="hierChild4" presStyleCnt="0"/>
      <dgm:spPr/>
    </dgm:pt>
    <dgm:pt modelId="{8FDC8C3A-7D1D-4CD4-99AB-8B77E056158F}" type="pres">
      <dgm:prSet presAssocID="{DDF3F03A-B958-4F72-90DF-3E59DA19B71E}" presName="hierChild5" presStyleCnt="0"/>
      <dgm:spPr/>
    </dgm:pt>
    <dgm:pt modelId="{2BE1183B-B917-4BA5-A49F-65F10039AD11}" type="pres">
      <dgm:prSet presAssocID="{75CC7526-5C87-4E9B-8E77-B731AB1AA389}" presName="Name37" presStyleLbl="parChTrans1D4" presStyleIdx="16" presStyleCnt="34"/>
      <dgm:spPr/>
    </dgm:pt>
    <dgm:pt modelId="{7071C66F-AAF6-4AF2-BAE5-1F593ABEB1F4}" type="pres">
      <dgm:prSet presAssocID="{22B5B21F-ACA9-44F2-9C86-C44FD6E2E52C}" presName="hierRoot2" presStyleCnt="0">
        <dgm:presLayoutVars>
          <dgm:hierBranch val="init"/>
        </dgm:presLayoutVars>
      </dgm:prSet>
      <dgm:spPr/>
    </dgm:pt>
    <dgm:pt modelId="{02681BEF-CC9D-4C5A-B35D-1467F71B62F3}" type="pres">
      <dgm:prSet presAssocID="{22B5B21F-ACA9-44F2-9C86-C44FD6E2E52C}" presName="rootComposite" presStyleCnt="0"/>
      <dgm:spPr/>
    </dgm:pt>
    <dgm:pt modelId="{DF399E92-C3B6-48C5-BE23-1C6D6E5AB966}" type="pres">
      <dgm:prSet presAssocID="{22B5B21F-ACA9-44F2-9C86-C44FD6E2E52C}" presName="rootText" presStyleLbl="node4" presStyleIdx="16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A64BCC-A699-48DB-9F0A-37396D224365}" type="pres">
      <dgm:prSet presAssocID="{22B5B21F-ACA9-44F2-9C86-C44FD6E2E52C}" presName="rootConnector" presStyleLbl="node4" presStyleIdx="16" presStyleCnt="34"/>
      <dgm:spPr/>
      <dgm:t>
        <a:bodyPr/>
        <a:lstStyle/>
        <a:p>
          <a:endParaRPr lang="pt-BR"/>
        </a:p>
      </dgm:t>
    </dgm:pt>
    <dgm:pt modelId="{76B2B609-A9F4-4FBC-BABE-C91BC8BBF599}" type="pres">
      <dgm:prSet presAssocID="{22B5B21F-ACA9-44F2-9C86-C44FD6E2E52C}" presName="hierChild4" presStyleCnt="0"/>
      <dgm:spPr/>
    </dgm:pt>
    <dgm:pt modelId="{FD244166-7F23-4C5E-A105-8A3F97040899}" type="pres">
      <dgm:prSet presAssocID="{22B5B21F-ACA9-44F2-9C86-C44FD6E2E52C}" presName="hierChild5" presStyleCnt="0"/>
      <dgm:spPr/>
    </dgm:pt>
    <dgm:pt modelId="{B45C8201-368A-49FA-A282-E5B6DEEE7A67}" type="pres">
      <dgm:prSet presAssocID="{68283203-2E0E-4BE1-847B-F953CB7D973D}" presName="hierChild5" presStyleCnt="0"/>
      <dgm:spPr/>
      <dgm:t>
        <a:bodyPr/>
        <a:lstStyle/>
        <a:p>
          <a:endParaRPr lang="pt-BR"/>
        </a:p>
      </dgm:t>
    </dgm:pt>
    <dgm:pt modelId="{AE4F4AC8-9108-4A8D-9030-28F90925B3B5}" type="pres">
      <dgm:prSet presAssocID="{994E77CF-483A-4F6E-9750-7EA99071EC7C}" presName="Name37" presStyleLbl="parChTrans1D3" presStyleIdx="5" presStyleCnt="9"/>
      <dgm:spPr/>
      <dgm:t>
        <a:bodyPr/>
        <a:lstStyle/>
        <a:p>
          <a:endParaRPr lang="pt-BR"/>
        </a:p>
      </dgm:t>
    </dgm:pt>
    <dgm:pt modelId="{E62FBCE6-53BC-48AC-AC6C-97CBFCD7B23D}" type="pres">
      <dgm:prSet presAssocID="{F3802C90-473C-48B6-A8B4-019CEA9637D4}" presName="hierRoot2" presStyleCnt="0">
        <dgm:presLayoutVars>
          <dgm:hierBranch val="init"/>
        </dgm:presLayoutVars>
      </dgm:prSet>
      <dgm:spPr/>
    </dgm:pt>
    <dgm:pt modelId="{057CA2F9-23D0-4680-A8B3-5C1B7E3B4FB9}" type="pres">
      <dgm:prSet presAssocID="{F3802C90-473C-48B6-A8B4-019CEA9637D4}" presName="rootComposite" presStyleCnt="0"/>
      <dgm:spPr/>
    </dgm:pt>
    <dgm:pt modelId="{FF888EC1-DBE2-479F-99FA-0411D0108C8A}" type="pres">
      <dgm:prSet presAssocID="{F3802C90-473C-48B6-A8B4-019CEA9637D4}" presName="rootText" presStyleLbl="node3" presStyleIdx="5" presStyleCnt="9" custScaleX="96078" custScaleY="951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B29405-82DD-4B42-88D9-BFE6B300A1EF}" type="pres">
      <dgm:prSet presAssocID="{F3802C90-473C-48B6-A8B4-019CEA9637D4}" presName="rootConnector" presStyleLbl="node3" presStyleIdx="5" presStyleCnt="9"/>
      <dgm:spPr/>
      <dgm:t>
        <a:bodyPr/>
        <a:lstStyle/>
        <a:p>
          <a:endParaRPr lang="pt-BR"/>
        </a:p>
      </dgm:t>
    </dgm:pt>
    <dgm:pt modelId="{5D91636C-4D7B-4465-B371-4F3A410D2779}" type="pres">
      <dgm:prSet presAssocID="{F3802C90-473C-48B6-A8B4-019CEA9637D4}" presName="hierChild4" presStyleCnt="0"/>
      <dgm:spPr/>
    </dgm:pt>
    <dgm:pt modelId="{28A2992B-B821-4E6C-A2C8-1F6F1D22E2C8}" type="pres">
      <dgm:prSet presAssocID="{B6ACF6CB-C993-43C5-92AE-732972B29333}" presName="Name37" presStyleLbl="parChTrans1D4" presStyleIdx="17" presStyleCnt="34"/>
      <dgm:spPr/>
    </dgm:pt>
    <dgm:pt modelId="{CA8C5708-D12F-46A9-B26B-DB5F722E7AA0}" type="pres">
      <dgm:prSet presAssocID="{6FC79EA4-BAC2-452E-B139-362A171D6864}" presName="hierRoot2" presStyleCnt="0">
        <dgm:presLayoutVars>
          <dgm:hierBranch val="init"/>
        </dgm:presLayoutVars>
      </dgm:prSet>
      <dgm:spPr/>
    </dgm:pt>
    <dgm:pt modelId="{95058B1B-503D-4BF2-AC62-7C43DF192572}" type="pres">
      <dgm:prSet presAssocID="{6FC79EA4-BAC2-452E-B139-362A171D6864}" presName="rootComposite" presStyleCnt="0"/>
      <dgm:spPr/>
    </dgm:pt>
    <dgm:pt modelId="{392A3227-3A5D-4BB4-A47A-72D674952855}" type="pres">
      <dgm:prSet presAssocID="{6FC79EA4-BAC2-452E-B139-362A171D6864}" presName="rootText" presStyleLbl="node4" presStyleIdx="17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0D2828-F8D6-44AE-BE29-A6B685706737}" type="pres">
      <dgm:prSet presAssocID="{6FC79EA4-BAC2-452E-B139-362A171D6864}" presName="rootConnector" presStyleLbl="node4" presStyleIdx="17" presStyleCnt="34"/>
      <dgm:spPr/>
      <dgm:t>
        <a:bodyPr/>
        <a:lstStyle/>
        <a:p>
          <a:endParaRPr lang="pt-BR"/>
        </a:p>
      </dgm:t>
    </dgm:pt>
    <dgm:pt modelId="{EED5949F-1AEA-447E-BBA1-DF31B11C3525}" type="pres">
      <dgm:prSet presAssocID="{6FC79EA4-BAC2-452E-B139-362A171D6864}" presName="hierChild4" presStyleCnt="0"/>
      <dgm:spPr/>
    </dgm:pt>
    <dgm:pt modelId="{BE8F896E-24AC-4790-A286-A90054F24E25}" type="pres">
      <dgm:prSet presAssocID="{6FC79EA4-BAC2-452E-B139-362A171D6864}" presName="hierChild5" presStyleCnt="0"/>
      <dgm:spPr/>
    </dgm:pt>
    <dgm:pt modelId="{F112EA52-6A44-4CEB-98F3-EED5DBEDDBB0}" type="pres">
      <dgm:prSet presAssocID="{9978DE51-C8B2-4C30-92E6-D05923947595}" presName="Name37" presStyleLbl="parChTrans1D4" presStyleIdx="18" presStyleCnt="34"/>
      <dgm:spPr/>
    </dgm:pt>
    <dgm:pt modelId="{4B406056-23D4-4339-BD2C-6101DA763431}" type="pres">
      <dgm:prSet presAssocID="{9FBDDA96-E9B3-41A0-87C1-9DF8E094AB3C}" presName="hierRoot2" presStyleCnt="0">
        <dgm:presLayoutVars>
          <dgm:hierBranch val="init"/>
        </dgm:presLayoutVars>
      </dgm:prSet>
      <dgm:spPr/>
    </dgm:pt>
    <dgm:pt modelId="{F0A98E6A-D4A6-422E-80B4-DE596A98E0BA}" type="pres">
      <dgm:prSet presAssocID="{9FBDDA96-E9B3-41A0-87C1-9DF8E094AB3C}" presName="rootComposite" presStyleCnt="0"/>
      <dgm:spPr/>
    </dgm:pt>
    <dgm:pt modelId="{BB02F41B-5E7F-4FA9-AD33-1F7ED4BE41F7}" type="pres">
      <dgm:prSet presAssocID="{9FBDDA96-E9B3-41A0-87C1-9DF8E094AB3C}" presName="rootText" presStyleLbl="node4" presStyleIdx="18" presStyleCnt="34" custScaleX="76748" custScaleY="65551" custLinFactNeighborY="-273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62B574-8608-41EE-993D-CD9D999FDDC9}" type="pres">
      <dgm:prSet presAssocID="{9FBDDA96-E9B3-41A0-87C1-9DF8E094AB3C}" presName="rootConnector" presStyleLbl="node4" presStyleIdx="18" presStyleCnt="34"/>
      <dgm:spPr/>
      <dgm:t>
        <a:bodyPr/>
        <a:lstStyle/>
        <a:p>
          <a:endParaRPr lang="pt-BR"/>
        </a:p>
      </dgm:t>
    </dgm:pt>
    <dgm:pt modelId="{9125123B-BFA7-45F4-B0B3-4B5D77D1A659}" type="pres">
      <dgm:prSet presAssocID="{9FBDDA96-E9B3-41A0-87C1-9DF8E094AB3C}" presName="hierChild4" presStyleCnt="0"/>
      <dgm:spPr/>
    </dgm:pt>
    <dgm:pt modelId="{F78FFDD0-EB41-4037-AC0C-01D798D09FF3}" type="pres">
      <dgm:prSet presAssocID="{9FBDDA96-E9B3-41A0-87C1-9DF8E094AB3C}" presName="hierChild5" presStyleCnt="0"/>
      <dgm:spPr/>
    </dgm:pt>
    <dgm:pt modelId="{878C8BE1-E340-4AD2-988D-4793454CA4F7}" type="pres">
      <dgm:prSet presAssocID="{60EAC647-1965-4A5D-A4AA-B23CA42E782E}" presName="Name37" presStyleLbl="parChTrans1D4" presStyleIdx="19" presStyleCnt="34"/>
      <dgm:spPr/>
    </dgm:pt>
    <dgm:pt modelId="{7505E279-B98A-4B79-8FB9-6E9E527D3215}" type="pres">
      <dgm:prSet presAssocID="{CC1F1999-9FDD-4934-A764-9281677C85A0}" presName="hierRoot2" presStyleCnt="0">
        <dgm:presLayoutVars>
          <dgm:hierBranch val="init"/>
        </dgm:presLayoutVars>
      </dgm:prSet>
      <dgm:spPr/>
    </dgm:pt>
    <dgm:pt modelId="{383B1659-E469-457A-9D46-A81CC9F49823}" type="pres">
      <dgm:prSet presAssocID="{CC1F1999-9FDD-4934-A764-9281677C85A0}" presName="rootComposite" presStyleCnt="0"/>
      <dgm:spPr/>
    </dgm:pt>
    <dgm:pt modelId="{5EFC2C31-9D71-48B3-BB5B-2014F6EBF263}" type="pres">
      <dgm:prSet presAssocID="{CC1F1999-9FDD-4934-A764-9281677C85A0}" presName="rootText" presStyleLbl="node4" presStyleIdx="19" presStyleCnt="34" custScaleX="79881" custScaleY="68899" custLinFactNeighborY="-600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B071BD-A9D9-49C1-AACA-E3997BE3DC30}" type="pres">
      <dgm:prSet presAssocID="{CC1F1999-9FDD-4934-A764-9281677C85A0}" presName="rootConnector" presStyleLbl="node4" presStyleIdx="19" presStyleCnt="34"/>
      <dgm:spPr/>
      <dgm:t>
        <a:bodyPr/>
        <a:lstStyle/>
        <a:p>
          <a:endParaRPr lang="pt-BR"/>
        </a:p>
      </dgm:t>
    </dgm:pt>
    <dgm:pt modelId="{98CB7E50-6BD0-4C7B-8998-A9E926382184}" type="pres">
      <dgm:prSet presAssocID="{CC1F1999-9FDD-4934-A764-9281677C85A0}" presName="hierChild4" presStyleCnt="0"/>
      <dgm:spPr/>
    </dgm:pt>
    <dgm:pt modelId="{B4B5297D-FC17-44F6-99CC-A8FCE46E7B6D}" type="pres">
      <dgm:prSet presAssocID="{CC1F1999-9FDD-4934-A764-9281677C85A0}" presName="hierChild5" presStyleCnt="0"/>
      <dgm:spPr/>
    </dgm:pt>
    <dgm:pt modelId="{15ECB8E1-88DF-45FB-B519-166BB83BD598}" type="pres">
      <dgm:prSet presAssocID="{E3CCB898-0AE6-403B-990F-FA729A54C00B}" presName="Name37" presStyleLbl="parChTrans1D4" presStyleIdx="20" presStyleCnt="34"/>
      <dgm:spPr/>
    </dgm:pt>
    <dgm:pt modelId="{7504D2C2-E1B9-4DB8-9F01-2DCFDF5F15C7}" type="pres">
      <dgm:prSet presAssocID="{46BFC4A6-90DB-4925-B411-C1CFFAD41DFB}" presName="hierRoot2" presStyleCnt="0">
        <dgm:presLayoutVars>
          <dgm:hierBranch val="init"/>
        </dgm:presLayoutVars>
      </dgm:prSet>
      <dgm:spPr/>
    </dgm:pt>
    <dgm:pt modelId="{1FDE15E6-F3A4-40F9-85AF-B0B6500B5D2A}" type="pres">
      <dgm:prSet presAssocID="{46BFC4A6-90DB-4925-B411-C1CFFAD41DFB}" presName="rootComposite" presStyleCnt="0"/>
      <dgm:spPr/>
    </dgm:pt>
    <dgm:pt modelId="{579D5815-9CD7-447C-9857-E3D6B6D2B32C}" type="pres">
      <dgm:prSet presAssocID="{46BFC4A6-90DB-4925-B411-C1CFFAD41DFB}" presName="rootText" presStyleLbl="node4" presStyleIdx="20" presStyleCnt="34" custScaleX="79881" custScaleY="68899" custLinFactNeighborY="-8797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0BAFB5-4DAE-40B8-A7DD-875C39FCC945}" type="pres">
      <dgm:prSet presAssocID="{46BFC4A6-90DB-4925-B411-C1CFFAD41DFB}" presName="rootConnector" presStyleLbl="node4" presStyleIdx="20" presStyleCnt="34"/>
      <dgm:spPr/>
      <dgm:t>
        <a:bodyPr/>
        <a:lstStyle/>
        <a:p>
          <a:endParaRPr lang="pt-BR"/>
        </a:p>
      </dgm:t>
    </dgm:pt>
    <dgm:pt modelId="{4DE80244-185A-4BEA-9ADD-A3E3F37F6332}" type="pres">
      <dgm:prSet presAssocID="{46BFC4A6-90DB-4925-B411-C1CFFAD41DFB}" presName="hierChild4" presStyleCnt="0"/>
      <dgm:spPr/>
    </dgm:pt>
    <dgm:pt modelId="{BD513C11-5BFB-4A47-B3A2-39521E872E9F}" type="pres">
      <dgm:prSet presAssocID="{46BFC4A6-90DB-4925-B411-C1CFFAD41DFB}" presName="hierChild5" presStyleCnt="0"/>
      <dgm:spPr/>
    </dgm:pt>
    <dgm:pt modelId="{7F2128F3-433B-41DB-9912-536F096709DD}" type="pres">
      <dgm:prSet presAssocID="{903F94D2-30BB-477F-8843-300EDEC0079B}" presName="Name37" presStyleLbl="parChTrans1D4" presStyleIdx="21" presStyleCnt="34"/>
      <dgm:spPr/>
    </dgm:pt>
    <dgm:pt modelId="{69ED1DB9-68D6-449F-AA4F-737C09F73B40}" type="pres">
      <dgm:prSet presAssocID="{3F5E158C-6712-4F0D-83E4-CC745512DDB2}" presName="hierRoot2" presStyleCnt="0">
        <dgm:presLayoutVars>
          <dgm:hierBranch val="init"/>
        </dgm:presLayoutVars>
      </dgm:prSet>
      <dgm:spPr/>
    </dgm:pt>
    <dgm:pt modelId="{A148600B-3B51-468B-94B8-F727016406FE}" type="pres">
      <dgm:prSet presAssocID="{3F5E158C-6712-4F0D-83E4-CC745512DDB2}" presName="rootComposite" presStyleCnt="0"/>
      <dgm:spPr/>
    </dgm:pt>
    <dgm:pt modelId="{E08BF1EE-5A41-43C4-88A1-42D17994D5B1}" type="pres">
      <dgm:prSet presAssocID="{3F5E158C-6712-4F0D-83E4-CC745512DDB2}" presName="rootText" presStyleLbl="node4" presStyleIdx="21" presStyleCnt="34" custScaleX="79881" custScaleY="68899" custLinFactY="-18277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CB7FE4-D906-4CD1-8F4B-B2ACB6371E80}" type="pres">
      <dgm:prSet presAssocID="{3F5E158C-6712-4F0D-83E4-CC745512DDB2}" presName="rootConnector" presStyleLbl="node4" presStyleIdx="21" presStyleCnt="34"/>
      <dgm:spPr/>
      <dgm:t>
        <a:bodyPr/>
        <a:lstStyle/>
        <a:p>
          <a:endParaRPr lang="pt-BR"/>
        </a:p>
      </dgm:t>
    </dgm:pt>
    <dgm:pt modelId="{5E855A20-3870-4586-A62E-29821BDA3757}" type="pres">
      <dgm:prSet presAssocID="{3F5E158C-6712-4F0D-83E4-CC745512DDB2}" presName="hierChild4" presStyleCnt="0"/>
      <dgm:spPr/>
    </dgm:pt>
    <dgm:pt modelId="{DC6F107F-E0BF-4A13-A3A1-157DA2B4A2A9}" type="pres">
      <dgm:prSet presAssocID="{3F5E158C-6712-4F0D-83E4-CC745512DDB2}" presName="hierChild5" presStyleCnt="0"/>
      <dgm:spPr/>
    </dgm:pt>
    <dgm:pt modelId="{234319A7-5B57-410B-B1A2-7A08B09A2EC4}" type="pres">
      <dgm:prSet presAssocID="{61F16F22-89DF-4C42-B098-EB13CD268557}" presName="Name37" presStyleLbl="parChTrans1D4" presStyleIdx="22" presStyleCnt="34"/>
      <dgm:spPr/>
    </dgm:pt>
    <dgm:pt modelId="{B3240A0F-F6D3-47E0-8E35-E1B3684D8907}" type="pres">
      <dgm:prSet presAssocID="{D7361EBC-392F-414D-A5CE-850C5BE66477}" presName="hierRoot2" presStyleCnt="0">
        <dgm:presLayoutVars>
          <dgm:hierBranch val="init"/>
        </dgm:presLayoutVars>
      </dgm:prSet>
      <dgm:spPr/>
    </dgm:pt>
    <dgm:pt modelId="{3B86698E-A6CA-4D37-899C-AC337608D6F8}" type="pres">
      <dgm:prSet presAssocID="{D7361EBC-392F-414D-A5CE-850C5BE66477}" presName="rootComposite" presStyleCnt="0"/>
      <dgm:spPr/>
    </dgm:pt>
    <dgm:pt modelId="{B1DA1C43-DC9C-4998-B3BE-B67A669E7F30}" type="pres">
      <dgm:prSet presAssocID="{D7361EBC-392F-414D-A5CE-850C5BE66477}" presName="rootText" presStyleLbl="node4" presStyleIdx="22" presStyleCnt="34" custScaleX="79881" custScaleY="68899" custLinFactY="-4858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358267-2606-4A5D-8492-61B87BD4B9C8}" type="pres">
      <dgm:prSet presAssocID="{D7361EBC-392F-414D-A5CE-850C5BE66477}" presName="rootConnector" presStyleLbl="node4" presStyleIdx="22" presStyleCnt="34"/>
      <dgm:spPr/>
      <dgm:t>
        <a:bodyPr/>
        <a:lstStyle/>
        <a:p>
          <a:endParaRPr lang="pt-BR"/>
        </a:p>
      </dgm:t>
    </dgm:pt>
    <dgm:pt modelId="{3A84B8C5-EA1F-40C1-BAD6-A29D4008EF85}" type="pres">
      <dgm:prSet presAssocID="{D7361EBC-392F-414D-A5CE-850C5BE66477}" presName="hierChild4" presStyleCnt="0"/>
      <dgm:spPr/>
    </dgm:pt>
    <dgm:pt modelId="{3AE20A7E-0CE2-48A8-8167-0B2E5B8FE42B}" type="pres">
      <dgm:prSet presAssocID="{D7361EBC-392F-414D-A5CE-850C5BE66477}" presName="hierChild5" presStyleCnt="0"/>
      <dgm:spPr/>
    </dgm:pt>
    <dgm:pt modelId="{672A48B3-A277-4488-BA5D-B72D00F8101B}" type="pres">
      <dgm:prSet presAssocID="{2A436189-50FD-4754-A522-FC2A4857E2F7}" presName="Name37" presStyleLbl="parChTrans1D4" presStyleIdx="23" presStyleCnt="34"/>
      <dgm:spPr/>
    </dgm:pt>
    <dgm:pt modelId="{1175EB3C-EDF2-4F03-8C43-EAACDA7D082C}" type="pres">
      <dgm:prSet presAssocID="{8F9682BA-6140-4D19-981A-A3E7F6BE9998}" presName="hierRoot2" presStyleCnt="0">
        <dgm:presLayoutVars>
          <dgm:hierBranch val="init"/>
        </dgm:presLayoutVars>
      </dgm:prSet>
      <dgm:spPr/>
    </dgm:pt>
    <dgm:pt modelId="{E41AAE09-5938-4ADA-85FF-CBDBE61CDB24}" type="pres">
      <dgm:prSet presAssocID="{8F9682BA-6140-4D19-981A-A3E7F6BE9998}" presName="rootComposite" presStyleCnt="0"/>
      <dgm:spPr/>
    </dgm:pt>
    <dgm:pt modelId="{C07D4914-10BF-41B7-AEFA-1484C042D27B}" type="pres">
      <dgm:prSet presAssocID="{8F9682BA-6140-4D19-981A-A3E7F6BE9998}" presName="rootText" presStyleLbl="node4" presStyleIdx="23" presStyleCnt="34" custScaleX="79881" custScaleY="68899" custLinFactY="-7422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84B3E2C-31E3-4E0C-B8E9-82B4992A55C7}" type="pres">
      <dgm:prSet presAssocID="{8F9682BA-6140-4D19-981A-A3E7F6BE9998}" presName="rootConnector" presStyleLbl="node4" presStyleIdx="23" presStyleCnt="34"/>
      <dgm:spPr/>
      <dgm:t>
        <a:bodyPr/>
        <a:lstStyle/>
        <a:p>
          <a:endParaRPr lang="pt-BR"/>
        </a:p>
      </dgm:t>
    </dgm:pt>
    <dgm:pt modelId="{6077C3B6-323D-487F-A3E3-B85FCCE1D23D}" type="pres">
      <dgm:prSet presAssocID="{8F9682BA-6140-4D19-981A-A3E7F6BE9998}" presName="hierChild4" presStyleCnt="0"/>
      <dgm:spPr/>
    </dgm:pt>
    <dgm:pt modelId="{3D2E8E4E-EE8C-4664-BB9C-FE32F1F2B35A}" type="pres">
      <dgm:prSet presAssocID="{8F9682BA-6140-4D19-981A-A3E7F6BE9998}" presName="hierChild5" presStyleCnt="0"/>
      <dgm:spPr/>
    </dgm:pt>
    <dgm:pt modelId="{CDACEB25-0127-45C4-974E-7E0BB4E9FE3D}" type="pres">
      <dgm:prSet presAssocID="{F3802C90-473C-48B6-A8B4-019CEA9637D4}" presName="hierChild5" presStyleCnt="0"/>
      <dgm:spPr/>
    </dgm:pt>
    <dgm:pt modelId="{2DE0098C-D9BB-4151-9FBF-0D45149FB6E6}" type="pres">
      <dgm:prSet presAssocID="{86912C7C-F822-4CDD-806D-277243A284D9}" presName="Name37" presStyleLbl="parChTrans1D3" presStyleIdx="6" presStyleCnt="9"/>
      <dgm:spPr/>
      <dgm:t>
        <a:bodyPr/>
        <a:lstStyle/>
        <a:p>
          <a:endParaRPr lang="pt-BR"/>
        </a:p>
      </dgm:t>
    </dgm:pt>
    <dgm:pt modelId="{45EEAB80-0750-4983-A38B-8E09BA224D96}" type="pres">
      <dgm:prSet presAssocID="{69C17A30-8905-4123-8ECB-FDDCAAED9AA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805648D4-EF23-493D-BD0E-3164C841562E}" type="pres">
      <dgm:prSet presAssocID="{69C17A30-8905-4123-8ECB-FDDCAAED9AAD}" presName="rootComposite" presStyleCnt="0"/>
      <dgm:spPr/>
      <dgm:t>
        <a:bodyPr/>
        <a:lstStyle/>
        <a:p>
          <a:endParaRPr lang="pt-BR"/>
        </a:p>
      </dgm:t>
    </dgm:pt>
    <dgm:pt modelId="{8903E3D0-3AF2-4B95-B057-41B44FD6C105}" type="pres">
      <dgm:prSet presAssocID="{69C17A30-8905-4123-8ECB-FDDCAAED9AAD}" presName="rootText" presStyleLbl="node3" presStyleIdx="6" presStyleCnt="9" custLinFactNeighborX="3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A0C267-2107-4C02-832E-6C09B4428100}" type="pres">
      <dgm:prSet presAssocID="{69C17A30-8905-4123-8ECB-FDDCAAED9AAD}" presName="rootConnector" presStyleLbl="node3" presStyleIdx="6" presStyleCnt="9"/>
      <dgm:spPr/>
      <dgm:t>
        <a:bodyPr/>
        <a:lstStyle/>
        <a:p>
          <a:endParaRPr lang="pt-BR"/>
        </a:p>
      </dgm:t>
    </dgm:pt>
    <dgm:pt modelId="{133962A2-C511-4024-B75A-73A6CFB77FBD}" type="pres">
      <dgm:prSet presAssocID="{69C17A30-8905-4123-8ECB-FDDCAAED9AAD}" presName="hierChild4" presStyleCnt="0"/>
      <dgm:spPr/>
      <dgm:t>
        <a:bodyPr/>
        <a:lstStyle/>
        <a:p>
          <a:endParaRPr lang="pt-BR"/>
        </a:p>
      </dgm:t>
    </dgm:pt>
    <dgm:pt modelId="{2FBD2E27-6EA6-4EB2-9E5B-D6AC49A3BB34}" type="pres">
      <dgm:prSet presAssocID="{405722AB-6B90-4EE0-994B-7B872F56B8D9}" presName="Name37" presStyleLbl="parChTrans1D4" presStyleIdx="24" presStyleCnt="34"/>
      <dgm:spPr/>
      <dgm:t>
        <a:bodyPr/>
        <a:lstStyle/>
        <a:p>
          <a:endParaRPr lang="pt-BR"/>
        </a:p>
      </dgm:t>
    </dgm:pt>
    <dgm:pt modelId="{40A238F2-FBC2-4E39-B058-F64ABCFD69F9}" type="pres">
      <dgm:prSet presAssocID="{F3F87958-09CF-43DD-B578-66A9C4C596C1}" presName="hierRoot2" presStyleCnt="0">
        <dgm:presLayoutVars>
          <dgm:hierBranch val="init"/>
        </dgm:presLayoutVars>
      </dgm:prSet>
      <dgm:spPr/>
    </dgm:pt>
    <dgm:pt modelId="{56299C5B-7F15-4756-BAA3-3EF4B0C61BA3}" type="pres">
      <dgm:prSet presAssocID="{F3F87958-09CF-43DD-B578-66A9C4C596C1}" presName="rootComposite" presStyleCnt="0"/>
      <dgm:spPr/>
    </dgm:pt>
    <dgm:pt modelId="{BBD6C52C-C37D-4DD2-A379-AA3583722453}" type="pres">
      <dgm:prSet presAssocID="{F3F87958-09CF-43DD-B578-66A9C4C596C1}" presName="rootText" presStyleLbl="node4" presStyleIdx="24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17B6BD-DD4F-44DA-889A-7D796B99FF8A}" type="pres">
      <dgm:prSet presAssocID="{F3F87958-09CF-43DD-B578-66A9C4C596C1}" presName="rootConnector" presStyleLbl="node4" presStyleIdx="24" presStyleCnt="34"/>
      <dgm:spPr/>
      <dgm:t>
        <a:bodyPr/>
        <a:lstStyle/>
        <a:p>
          <a:endParaRPr lang="pt-BR"/>
        </a:p>
      </dgm:t>
    </dgm:pt>
    <dgm:pt modelId="{64B8651D-0ADE-4962-A4F4-7082CB02AA09}" type="pres">
      <dgm:prSet presAssocID="{F3F87958-09CF-43DD-B578-66A9C4C596C1}" presName="hierChild4" presStyleCnt="0"/>
      <dgm:spPr/>
    </dgm:pt>
    <dgm:pt modelId="{FBBDC514-9762-4E65-8FD8-046B88889BCF}" type="pres">
      <dgm:prSet presAssocID="{F3F87958-09CF-43DD-B578-66A9C4C596C1}" presName="hierChild5" presStyleCnt="0"/>
      <dgm:spPr/>
    </dgm:pt>
    <dgm:pt modelId="{B6FE9A8E-25CB-4FC4-893A-FF77D2341331}" type="pres">
      <dgm:prSet presAssocID="{FB691116-349E-4435-BEF6-AFB354564C8E}" presName="Name37" presStyleLbl="parChTrans1D4" presStyleIdx="25" presStyleCnt="34"/>
      <dgm:spPr/>
      <dgm:t>
        <a:bodyPr/>
        <a:lstStyle/>
        <a:p>
          <a:endParaRPr lang="pt-BR"/>
        </a:p>
      </dgm:t>
    </dgm:pt>
    <dgm:pt modelId="{9DA85CC3-8F96-4298-8A51-75F4B704A205}" type="pres">
      <dgm:prSet presAssocID="{3EF50C10-32DB-478E-B1E7-A3D772825DA1}" presName="hierRoot2" presStyleCnt="0">
        <dgm:presLayoutVars>
          <dgm:hierBranch val="init"/>
        </dgm:presLayoutVars>
      </dgm:prSet>
      <dgm:spPr/>
    </dgm:pt>
    <dgm:pt modelId="{03E1A77D-97CA-4241-B665-F5F406103927}" type="pres">
      <dgm:prSet presAssocID="{3EF50C10-32DB-478E-B1E7-A3D772825DA1}" presName="rootComposite" presStyleCnt="0"/>
      <dgm:spPr/>
    </dgm:pt>
    <dgm:pt modelId="{B2661E8C-2FD5-4DB7-A811-2F8F99603C96}" type="pres">
      <dgm:prSet presAssocID="{3EF50C10-32DB-478E-B1E7-A3D772825DA1}" presName="rootText" presStyleLbl="node4" presStyleIdx="25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1E76C4-003D-494C-A374-88007526129A}" type="pres">
      <dgm:prSet presAssocID="{3EF50C10-32DB-478E-B1E7-A3D772825DA1}" presName="rootConnector" presStyleLbl="node4" presStyleIdx="25" presStyleCnt="34"/>
      <dgm:spPr/>
      <dgm:t>
        <a:bodyPr/>
        <a:lstStyle/>
        <a:p>
          <a:endParaRPr lang="pt-BR"/>
        </a:p>
      </dgm:t>
    </dgm:pt>
    <dgm:pt modelId="{E05FEA06-9EF7-420A-8441-FD965F507E7A}" type="pres">
      <dgm:prSet presAssocID="{3EF50C10-32DB-478E-B1E7-A3D772825DA1}" presName="hierChild4" presStyleCnt="0"/>
      <dgm:spPr/>
    </dgm:pt>
    <dgm:pt modelId="{0CF6CD61-EFBE-4755-8951-49DCE6BA87D8}" type="pres">
      <dgm:prSet presAssocID="{3EF50C10-32DB-478E-B1E7-A3D772825DA1}" presName="hierChild5" presStyleCnt="0"/>
      <dgm:spPr/>
    </dgm:pt>
    <dgm:pt modelId="{5922DE25-9744-4917-90B9-BDE19B750197}" type="pres">
      <dgm:prSet presAssocID="{69C17A30-8905-4123-8ECB-FDDCAAED9AAD}" presName="hierChild5" presStyleCnt="0"/>
      <dgm:spPr/>
      <dgm:t>
        <a:bodyPr/>
        <a:lstStyle/>
        <a:p>
          <a:endParaRPr lang="pt-BR"/>
        </a:p>
      </dgm:t>
    </dgm:pt>
    <dgm:pt modelId="{08E68D34-C232-428C-B42D-A011D17984EA}" type="pres">
      <dgm:prSet presAssocID="{2BEDF9E1-385F-4687-B206-6F6EAE5645A7}" presName="hierChild5" presStyleCnt="0"/>
      <dgm:spPr/>
      <dgm:t>
        <a:bodyPr/>
        <a:lstStyle/>
        <a:p>
          <a:endParaRPr lang="pt-BR"/>
        </a:p>
      </dgm:t>
    </dgm:pt>
    <dgm:pt modelId="{E3F99371-C7F3-4DCC-82F3-856FCAB41474}" type="pres">
      <dgm:prSet presAssocID="{55A75A8F-1F32-45E0-BBAB-3446BCB3FD9C}" presName="Name37" presStyleLbl="parChTrans1D2" presStyleIdx="2" presStyleCnt="3"/>
      <dgm:spPr/>
      <dgm:t>
        <a:bodyPr/>
        <a:lstStyle/>
        <a:p>
          <a:endParaRPr lang="pt-BR"/>
        </a:p>
      </dgm:t>
    </dgm:pt>
    <dgm:pt modelId="{D73B0F91-6A60-4D1A-B513-F54AF2E59B6F}" type="pres">
      <dgm:prSet presAssocID="{0A5CFE92-19CE-49A7-B950-A534A11071F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6D20C5E-1012-44F6-B452-A9B8214ECFB2}" type="pres">
      <dgm:prSet presAssocID="{0A5CFE92-19CE-49A7-B950-A534A11071FC}" presName="rootComposite" presStyleCnt="0"/>
      <dgm:spPr/>
      <dgm:t>
        <a:bodyPr/>
        <a:lstStyle/>
        <a:p>
          <a:endParaRPr lang="pt-BR"/>
        </a:p>
      </dgm:t>
    </dgm:pt>
    <dgm:pt modelId="{0FCBC0EE-4DAD-40EB-BC1A-3F925AF6B063}" type="pres">
      <dgm:prSet presAssocID="{0A5CFE92-19CE-49A7-B950-A534A11071FC}" presName="rootText" presStyleLbl="node2" presStyleIdx="2" presStyleCnt="3" custScaleX="188981" custLinFactNeighborY="147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BB1CF8-C27F-4448-AFCC-AA0562AF9934}" type="pres">
      <dgm:prSet presAssocID="{0A5CFE92-19CE-49A7-B950-A534A11071FC}" presName="rootConnector" presStyleLbl="node2" presStyleIdx="2" presStyleCnt="3"/>
      <dgm:spPr/>
      <dgm:t>
        <a:bodyPr/>
        <a:lstStyle/>
        <a:p>
          <a:endParaRPr lang="pt-BR"/>
        </a:p>
      </dgm:t>
    </dgm:pt>
    <dgm:pt modelId="{2BFC5F83-135B-478E-9E21-D88EC174AA15}" type="pres">
      <dgm:prSet presAssocID="{0A5CFE92-19CE-49A7-B950-A534A11071FC}" presName="hierChild4" presStyleCnt="0"/>
      <dgm:spPr/>
      <dgm:t>
        <a:bodyPr/>
        <a:lstStyle/>
        <a:p>
          <a:endParaRPr lang="pt-BR"/>
        </a:p>
      </dgm:t>
    </dgm:pt>
    <dgm:pt modelId="{6C530EE5-8D1F-4830-9F6F-06C473328DD9}" type="pres">
      <dgm:prSet presAssocID="{5F1EF9AE-C829-48CA-9300-97472162BF46}" presName="Name37" presStyleLbl="parChTrans1D3" presStyleIdx="7" presStyleCnt="9"/>
      <dgm:spPr/>
      <dgm:t>
        <a:bodyPr/>
        <a:lstStyle/>
        <a:p>
          <a:endParaRPr lang="pt-BR"/>
        </a:p>
      </dgm:t>
    </dgm:pt>
    <dgm:pt modelId="{F6527B72-D9F0-4250-B1DF-8C3BD69B19CA}" type="pres">
      <dgm:prSet presAssocID="{4CEBD8C7-E742-4D3C-9C32-7AB7A604C5F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1683F5C-FE91-4CEA-B662-A13B67291B2D}" type="pres">
      <dgm:prSet presAssocID="{4CEBD8C7-E742-4D3C-9C32-7AB7A604C5F4}" presName="rootComposite" presStyleCnt="0"/>
      <dgm:spPr/>
      <dgm:t>
        <a:bodyPr/>
        <a:lstStyle/>
        <a:p>
          <a:endParaRPr lang="pt-BR"/>
        </a:p>
      </dgm:t>
    </dgm:pt>
    <dgm:pt modelId="{14108116-9F64-494E-AD1F-784021F819E6}" type="pres">
      <dgm:prSet presAssocID="{4CEBD8C7-E742-4D3C-9C32-7AB7A604C5F4}" presName="rootText" presStyleLbl="node3" presStyleIdx="7" presStyleCnt="9" custScaleX="111213" custScaleY="961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673F86-054A-488C-9F87-07B6458354C0}" type="pres">
      <dgm:prSet presAssocID="{4CEBD8C7-E742-4D3C-9C32-7AB7A604C5F4}" presName="rootConnector" presStyleLbl="node3" presStyleIdx="7" presStyleCnt="9"/>
      <dgm:spPr/>
      <dgm:t>
        <a:bodyPr/>
        <a:lstStyle/>
        <a:p>
          <a:endParaRPr lang="pt-BR"/>
        </a:p>
      </dgm:t>
    </dgm:pt>
    <dgm:pt modelId="{4E371427-DE20-40A1-B375-F607F7742744}" type="pres">
      <dgm:prSet presAssocID="{4CEBD8C7-E742-4D3C-9C32-7AB7A604C5F4}" presName="hierChild4" presStyleCnt="0"/>
      <dgm:spPr/>
      <dgm:t>
        <a:bodyPr/>
        <a:lstStyle/>
        <a:p>
          <a:endParaRPr lang="pt-BR"/>
        </a:p>
      </dgm:t>
    </dgm:pt>
    <dgm:pt modelId="{B0EC0573-F119-4584-802F-A462F90AC4AF}" type="pres">
      <dgm:prSet presAssocID="{A9B84CBE-99A9-42D4-8232-611579E96548}" presName="Name37" presStyleLbl="parChTrans1D4" presStyleIdx="26" presStyleCnt="34"/>
      <dgm:spPr/>
      <dgm:t>
        <a:bodyPr/>
        <a:lstStyle/>
        <a:p>
          <a:endParaRPr lang="pt-BR"/>
        </a:p>
      </dgm:t>
    </dgm:pt>
    <dgm:pt modelId="{65D924D5-43DF-4ED0-B356-D43FBE154366}" type="pres">
      <dgm:prSet presAssocID="{616450A3-DE98-4BDB-BDE0-DC0D451DAEC8}" presName="hierRoot2" presStyleCnt="0">
        <dgm:presLayoutVars>
          <dgm:hierBranch val="init"/>
        </dgm:presLayoutVars>
      </dgm:prSet>
      <dgm:spPr/>
    </dgm:pt>
    <dgm:pt modelId="{B1262FFF-04C0-4BE6-B010-E18F624F8CF4}" type="pres">
      <dgm:prSet presAssocID="{616450A3-DE98-4BDB-BDE0-DC0D451DAEC8}" presName="rootComposite" presStyleCnt="0"/>
      <dgm:spPr/>
    </dgm:pt>
    <dgm:pt modelId="{132C4B3D-569B-4DB3-9BBD-64267405D56F}" type="pres">
      <dgm:prSet presAssocID="{616450A3-DE98-4BDB-BDE0-DC0D451DAEC8}" presName="rootText" presStyleLbl="node4" presStyleIdx="26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E4125D-5E9A-4D20-AA55-C8F44711C875}" type="pres">
      <dgm:prSet presAssocID="{616450A3-DE98-4BDB-BDE0-DC0D451DAEC8}" presName="rootConnector" presStyleLbl="node4" presStyleIdx="26" presStyleCnt="34"/>
      <dgm:spPr/>
      <dgm:t>
        <a:bodyPr/>
        <a:lstStyle/>
        <a:p>
          <a:endParaRPr lang="pt-BR"/>
        </a:p>
      </dgm:t>
    </dgm:pt>
    <dgm:pt modelId="{F6CB9944-B304-4768-9D04-90F61E61F674}" type="pres">
      <dgm:prSet presAssocID="{616450A3-DE98-4BDB-BDE0-DC0D451DAEC8}" presName="hierChild4" presStyleCnt="0"/>
      <dgm:spPr/>
    </dgm:pt>
    <dgm:pt modelId="{EFF306EF-D268-4A8E-8F85-D189B7E3780C}" type="pres">
      <dgm:prSet presAssocID="{616450A3-DE98-4BDB-BDE0-DC0D451DAEC8}" presName="hierChild5" presStyleCnt="0"/>
      <dgm:spPr/>
    </dgm:pt>
    <dgm:pt modelId="{FE29D4F4-5CDB-4E85-9487-4D4FC27DAB98}" type="pres">
      <dgm:prSet presAssocID="{124F12A2-8C46-41C4-AEBE-0827AA94A1F1}" presName="Name37" presStyleLbl="parChTrans1D4" presStyleIdx="27" presStyleCnt="34"/>
      <dgm:spPr/>
      <dgm:t>
        <a:bodyPr/>
        <a:lstStyle/>
        <a:p>
          <a:endParaRPr lang="pt-BR"/>
        </a:p>
      </dgm:t>
    </dgm:pt>
    <dgm:pt modelId="{4C5C95D2-57EE-4694-9338-B073EA63B47B}" type="pres">
      <dgm:prSet presAssocID="{DC1A303E-6CA9-4996-BB17-ACDC119EE2F6}" presName="hierRoot2" presStyleCnt="0">
        <dgm:presLayoutVars>
          <dgm:hierBranch val="init"/>
        </dgm:presLayoutVars>
      </dgm:prSet>
      <dgm:spPr/>
    </dgm:pt>
    <dgm:pt modelId="{2DC2961B-BB4E-477D-9574-BDDC43B2C1E6}" type="pres">
      <dgm:prSet presAssocID="{DC1A303E-6CA9-4996-BB17-ACDC119EE2F6}" presName="rootComposite" presStyleCnt="0"/>
      <dgm:spPr/>
    </dgm:pt>
    <dgm:pt modelId="{824B83FB-B9F2-43D8-945D-1759AA5921EB}" type="pres">
      <dgm:prSet presAssocID="{DC1A303E-6CA9-4996-BB17-ACDC119EE2F6}" presName="rootText" presStyleLbl="node4" presStyleIdx="27" presStyleCnt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F87452-1540-4ED5-BCCB-2F0F1F244E82}" type="pres">
      <dgm:prSet presAssocID="{DC1A303E-6CA9-4996-BB17-ACDC119EE2F6}" presName="rootConnector" presStyleLbl="node4" presStyleIdx="27" presStyleCnt="34"/>
      <dgm:spPr/>
      <dgm:t>
        <a:bodyPr/>
        <a:lstStyle/>
        <a:p>
          <a:endParaRPr lang="pt-BR"/>
        </a:p>
      </dgm:t>
    </dgm:pt>
    <dgm:pt modelId="{A9EF3237-7040-4FD3-A918-F5B4776FF1F2}" type="pres">
      <dgm:prSet presAssocID="{DC1A303E-6CA9-4996-BB17-ACDC119EE2F6}" presName="hierChild4" presStyleCnt="0"/>
      <dgm:spPr/>
    </dgm:pt>
    <dgm:pt modelId="{81CD7349-80B3-4351-B543-97014EE9862E}" type="pres">
      <dgm:prSet presAssocID="{DC1A303E-6CA9-4996-BB17-ACDC119EE2F6}" presName="hierChild5" presStyleCnt="0"/>
      <dgm:spPr/>
    </dgm:pt>
    <dgm:pt modelId="{02206EC9-B723-4D90-8165-B34EC4D2D890}" type="pres">
      <dgm:prSet presAssocID="{4CEBD8C7-E742-4D3C-9C32-7AB7A604C5F4}" presName="hierChild5" presStyleCnt="0"/>
      <dgm:spPr/>
      <dgm:t>
        <a:bodyPr/>
        <a:lstStyle/>
        <a:p>
          <a:endParaRPr lang="pt-BR"/>
        </a:p>
      </dgm:t>
    </dgm:pt>
    <dgm:pt modelId="{F2717103-EB2A-4E3F-90D4-17608674B94E}" type="pres">
      <dgm:prSet presAssocID="{F6A97731-4A2D-4E27-AEF8-6942D2A58062}" presName="Name37" presStyleLbl="parChTrans1D3" presStyleIdx="8" presStyleCnt="9"/>
      <dgm:spPr/>
      <dgm:t>
        <a:bodyPr/>
        <a:lstStyle/>
        <a:p>
          <a:endParaRPr lang="pt-BR"/>
        </a:p>
      </dgm:t>
    </dgm:pt>
    <dgm:pt modelId="{3574D700-554C-4406-A2BD-8A78327F4C98}" type="pres">
      <dgm:prSet presAssocID="{9AB4D7F2-6B73-4C13-880C-5BE6BD97D0E0}" presName="hierRoot2" presStyleCnt="0">
        <dgm:presLayoutVars>
          <dgm:hierBranch val="r"/>
        </dgm:presLayoutVars>
      </dgm:prSet>
      <dgm:spPr/>
    </dgm:pt>
    <dgm:pt modelId="{CDCF5A68-8A6B-4FC8-AC3E-5FFC44E67440}" type="pres">
      <dgm:prSet presAssocID="{9AB4D7F2-6B73-4C13-880C-5BE6BD97D0E0}" presName="rootComposite" presStyleCnt="0"/>
      <dgm:spPr/>
    </dgm:pt>
    <dgm:pt modelId="{2A987486-7B3E-4453-B966-8D397E928C23}" type="pres">
      <dgm:prSet presAssocID="{9AB4D7F2-6B73-4C13-880C-5BE6BD97D0E0}" presName="rootText" presStyleLbl="node3" presStyleIdx="8" presStyleCnt="9" custScaleX="118925" custScaleY="1125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61E58E-6C9A-4828-8A2F-1927D2390AD3}" type="pres">
      <dgm:prSet presAssocID="{9AB4D7F2-6B73-4C13-880C-5BE6BD97D0E0}" presName="rootConnector" presStyleLbl="node3" presStyleIdx="8" presStyleCnt="9"/>
      <dgm:spPr/>
      <dgm:t>
        <a:bodyPr/>
        <a:lstStyle/>
        <a:p>
          <a:endParaRPr lang="pt-BR"/>
        </a:p>
      </dgm:t>
    </dgm:pt>
    <dgm:pt modelId="{A5A11318-E22B-4ADC-8233-CF3E49A1C017}" type="pres">
      <dgm:prSet presAssocID="{9AB4D7F2-6B73-4C13-880C-5BE6BD97D0E0}" presName="hierChild4" presStyleCnt="0"/>
      <dgm:spPr/>
    </dgm:pt>
    <dgm:pt modelId="{477CEB9D-5B9B-4B4D-BFDE-A7FE2E96A165}" type="pres">
      <dgm:prSet presAssocID="{AB204B27-C742-4E9F-BD40-486DDBE2C6EC}" presName="Name50" presStyleLbl="parChTrans1D4" presStyleIdx="28" presStyleCnt="34"/>
      <dgm:spPr/>
      <dgm:t>
        <a:bodyPr/>
        <a:lstStyle/>
        <a:p>
          <a:endParaRPr lang="pt-BR"/>
        </a:p>
      </dgm:t>
    </dgm:pt>
    <dgm:pt modelId="{B82306A3-F17E-4102-888A-51F4F92194FA}" type="pres">
      <dgm:prSet presAssocID="{3A8324D2-63FF-41E7-9136-1E76E1866BE9}" presName="hierRoot2" presStyleCnt="0">
        <dgm:presLayoutVars>
          <dgm:hierBranch val="init"/>
        </dgm:presLayoutVars>
      </dgm:prSet>
      <dgm:spPr/>
    </dgm:pt>
    <dgm:pt modelId="{00ABE9B4-636E-4AD5-95AD-2DF6B33C5304}" type="pres">
      <dgm:prSet presAssocID="{3A8324D2-63FF-41E7-9136-1E76E1866BE9}" presName="rootComposite" presStyleCnt="0"/>
      <dgm:spPr/>
    </dgm:pt>
    <dgm:pt modelId="{130CCAD1-7FCB-4F38-9AAC-FD98A9A2443D}" type="pres">
      <dgm:prSet presAssocID="{3A8324D2-63FF-41E7-9136-1E76E1866BE9}" presName="rootText" presStyleLbl="node4" presStyleIdx="28" presStyleCnt="34" custLinFactNeighborY="-1398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834B33-C22F-4666-8A94-331B403D3A07}" type="pres">
      <dgm:prSet presAssocID="{3A8324D2-63FF-41E7-9136-1E76E1866BE9}" presName="rootConnector" presStyleLbl="node4" presStyleIdx="28" presStyleCnt="34"/>
      <dgm:spPr/>
      <dgm:t>
        <a:bodyPr/>
        <a:lstStyle/>
        <a:p>
          <a:endParaRPr lang="pt-BR"/>
        </a:p>
      </dgm:t>
    </dgm:pt>
    <dgm:pt modelId="{9DED5209-0410-48DD-8122-E72DA4BC1C21}" type="pres">
      <dgm:prSet presAssocID="{3A8324D2-63FF-41E7-9136-1E76E1866BE9}" presName="hierChild4" presStyleCnt="0"/>
      <dgm:spPr/>
    </dgm:pt>
    <dgm:pt modelId="{AAD1C9ED-AB81-42F4-8DB2-79F17AE98DA2}" type="pres">
      <dgm:prSet presAssocID="{3A8324D2-63FF-41E7-9136-1E76E1866BE9}" presName="hierChild5" presStyleCnt="0"/>
      <dgm:spPr/>
    </dgm:pt>
    <dgm:pt modelId="{E13ED24E-0D00-4754-8706-06EF60D195B7}" type="pres">
      <dgm:prSet presAssocID="{230F2427-12B1-4A00-8477-7327E35406D6}" presName="Name50" presStyleLbl="parChTrans1D4" presStyleIdx="29" presStyleCnt="34"/>
      <dgm:spPr/>
      <dgm:t>
        <a:bodyPr/>
        <a:lstStyle/>
        <a:p>
          <a:endParaRPr lang="pt-BR"/>
        </a:p>
      </dgm:t>
    </dgm:pt>
    <dgm:pt modelId="{A086C503-E65A-4733-A389-DEE3662FE990}" type="pres">
      <dgm:prSet presAssocID="{2233A465-A272-4E31-8EAE-71A098FB7911}" presName="hierRoot2" presStyleCnt="0">
        <dgm:presLayoutVars>
          <dgm:hierBranch val="init"/>
        </dgm:presLayoutVars>
      </dgm:prSet>
      <dgm:spPr/>
    </dgm:pt>
    <dgm:pt modelId="{170AD861-8FFD-4930-B8EE-95D1F5F29866}" type="pres">
      <dgm:prSet presAssocID="{2233A465-A272-4E31-8EAE-71A098FB7911}" presName="rootComposite" presStyleCnt="0"/>
      <dgm:spPr/>
    </dgm:pt>
    <dgm:pt modelId="{5FF5223D-7BF7-4513-8CC3-1C6F2271DC63}" type="pres">
      <dgm:prSet presAssocID="{2233A465-A272-4E31-8EAE-71A098FB7911}" presName="rootText" presStyleLbl="node4" presStyleIdx="29" presStyleCnt="34" custLinFactNeighborY="-116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C88EB3-1993-4AEE-AED1-8E7E62FEE71D}" type="pres">
      <dgm:prSet presAssocID="{2233A465-A272-4E31-8EAE-71A098FB7911}" presName="rootConnector" presStyleLbl="node4" presStyleIdx="29" presStyleCnt="34"/>
      <dgm:spPr/>
      <dgm:t>
        <a:bodyPr/>
        <a:lstStyle/>
        <a:p>
          <a:endParaRPr lang="pt-BR"/>
        </a:p>
      </dgm:t>
    </dgm:pt>
    <dgm:pt modelId="{B74B16AE-BAE1-415C-94B2-3DDDED9FF6B8}" type="pres">
      <dgm:prSet presAssocID="{2233A465-A272-4E31-8EAE-71A098FB7911}" presName="hierChild4" presStyleCnt="0"/>
      <dgm:spPr/>
    </dgm:pt>
    <dgm:pt modelId="{ECD9D265-0DB6-4762-8BCF-BD334FCF965E}" type="pres">
      <dgm:prSet presAssocID="{2233A465-A272-4E31-8EAE-71A098FB7911}" presName="hierChild5" presStyleCnt="0"/>
      <dgm:spPr/>
    </dgm:pt>
    <dgm:pt modelId="{D380B4C4-6A1A-4508-8A76-0ECE8A1F1398}" type="pres">
      <dgm:prSet presAssocID="{670B8A5E-120B-41E1-ACA0-A7B0A2F95E97}" presName="Name50" presStyleLbl="parChTrans1D4" presStyleIdx="30" presStyleCnt="34"/>
      <dgm:spPr/>
      <dgm:t>
        <a:bodyPr/>
        <a:lstStyle/>
        <a:p>
          <a:endParaRPr lang="pt-BR"/>
        </a:p>
      </dgm:t>
    </dgm:pt>
    <dgm:pt modelId="{DA8790A6-2B91-406E-BEFE-BD4DABA3CE7D}" type="pres">
      <dgm:prSet presAssocID="{5A273A8D-C090-45F4-A12C-B6054A34481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1A61B75-80B5-4E72-9F90-B3BA19F6DFDC}" type="pres">
      <dgm:prSet presAssocID="{5A273A8D-C090-45F4-A12C-B6054A344811}" presName="rootComposite" presStyleCnt="0"/>
      <dgm:spPr/>
      <dgm:t>
        <a:bodyPr/>
        <a:lstStyle/>
        <a:p>
          <a:endParaRPr lang="pt-BR"/>
        </a:p>
      </dgm:t>
    </dgm:pt>
    <dgm:pt modelId="{E203EAA6-4132-4F5A-AE23-D3A82913F9FF}" type="pres">
      <dgm:prSet presAssocID="{5A273A8D-C090-45F4-A12C-B6054A344811}" presName="rootText" presStyleLbl="node4" presStyleIdx="30" presStyleCnt="34" custLinFactNeighborY="-163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4C7FC1-3F33-4096-B9FB-2162C03AE9B5}" type="pres">
      <dgm:prSet presAssocID="{5A273A8D-C090-45F4-A12C-B6054A344811}" presName="rootConnector" presStyleLbl="node4" presStyleIdx="30" presStyleCnt="34"/>
      <dgm:spPr/>
      <dgm:t>
        <a:bodyPr/>
        <a:lstStyle/>
        <a:p>
          <a:endParaRPr lang="pt-BR"/>
        </a:p>
      </dgm:t>
    </dgm:pt>
    <dgm:pt modelId="{AEF68A57-EACA-45A9-A78A-0E7BF49096FB}" type="pres">
      <dgm:prSet presAssocID="{5A273A8D-C090-45F4-A12C-B6054A344811}" presName="hierChild4" presStyleCnt="0"/>
      <dgm:spPr/>
      <dgm:t>
        <a:bodyPr/>
        <a:lstStyle/>
        <a:p>
          <a:endParaRPr lang="pt-BR"/>
        </a:p>
      </dgm:t>
    </dgm:pt>
    <dgm:pt modelId="{60A0607F-7F05-495A-AA7A-5867C23EB121}" type="pres">
      <dgm:prSet presAssocID="{5A273A8D-C090-45F4-A12C-B6054A344811}" presName="hierChild5" presStyleCnt="0"/>
      <dgm:spPr/>
      <dgm:t>
        <a:bodyPr/>
        <a:lstStyle/>
        <a:p>
          <a:endParaRPr lang="pt-BR"/>
        </a:p>
      </dgm:t>
    </dgm:pt>
    <dgm:pt modelId="{1E3F53F7-86AA-4FD4-B879-A2FF5900E0A0}" type="pres">
      <dgm:prSet presAssocID="{2421DBA3-7739-467B-9AD3-7283CE17E5C8}" presName="Name50" presStyleLbl="parChTrans1D4" presStyleIdx="31" presStyleCnt="34"/>
      <dgm:spPr/>
    </dgm:pt>
    <dgm:pt modelId="{0FFF75F6-4B16-4F82-99C3-4F4D58341A4B}" type="pres">
      <dgm:prSet presAssocID="{162E9865-132C-432F-9CC7-4929B307B4A1}" presName="hierRoot2" presStyleCnt="0">
        <dgm:presLayoutVars>
          <dgm:hierBranch val="init"/>
        </dgm:presLayoutVars>
      </dgm:prSet>
      <dgm:spPr/>
    </dgm:pt>
    <dgm:pt modelId="{D21E9121-A33B-4671-A4FB-9CBC7F0EA8F4}" type="pres">
      <dgm:prSet presAssocID="{162E9865-132C-432F-9CC7-4929B307B4A1}" presName="rootComposite" presStyleCnt="0"/>
      <dgm:spPr/>
    </dgm:pt>
    <dgm:pt modelId="{57A11637-9904-4859-9DC7-01C1CAFA9E77}" type="pres">
      <dgm:prSet presAssocID="{162E9865-132C-432F-9CC7-4929B307B4A1}" presName="rootText" presStyleLbl="node4" presStyleIdx="31" presStyleCnt="34" custLinFactNeighborY="-279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E8156A-2BAB-465C-B284-784D1EBC7C24}" type="pres">
      <dgm:prSet presAssocID="{162E9865-132C-432F-9CC7-4929B307B4A1}" presName="rootConnector" presStyleLbl="node4" presStyleIdx="31" presStyleCnt="34"/>
      <dgm:spPr/>
      <dgm:t>
        <a:bodyPr/>
        <a:lstStyle/>
        <a:p>
          <a:endParaRPr lang="pt-BR"/>
        </a:p>
      </dgm:t>
    </dgm:pt>
    <dgm:pt modelId="{28CC0C83-B0D3-471A-966F-86A2771F17F3}" type="pres">
      <dgm:prSet presAssocID="{162E9865-132C-432F-9CC7-4929B307B4A1}" presName="hierChild4" presStyleCnt="0"/>
      <dgm:spPr/>
    </dgm:pt>
    <dgm:pt modelId="{665DE3F2-361A-4488-A329-2882CC1E540F}" type="pres">
      <dgm:prSet presAssocID="{F418433F-B263-46C8-9A56-A328860305E5}" presName="Name37" presStyleLbl="parChTrans1D4" presStyleIdx="32" presStyleCnt="34"/>
      <dgm:spPr/>
    </dgm:pt>
    <dgm:pt modelId="{CE34B925-AD07-4461-9703-A0F415874B30}" type="pres">
      <dgm:prSet presAssocID="{1B272EE9-FBE9-4604-A9BE-C4FF0236D0F7}" presName="hierRoot2" presStyleCnt="0">
        <dgm:presLayoutVars>
          <dgm:hierBranch val="r"/>
        </dgm:presLayoutVars>
      </dgm:prSet>
      <dgm:spPr/>
    </dgm:pt>
    <dgm:pt modelId="{0E0904F3-5B9C-45B2-9B50-29B10DF8F7C5}" type="pres">
      <dgm:prSet presAssocID="{1B272EE9-FBE9-4604-A9BE-C4FF0236D0F7}" presName="rootComposite" presStyleCnt="0"/>
      <dgm:spPr/>
    </dgm:pt>
    <dgm:pt modelId="{361808B5-61D5-4E48-BCA0-813DC67EFB71}" type="pres">
      <dgm:prSet presAssocID="{1B272EE9-FBE9-4604-A9BE-C4FF0236D0F7}" presName="rootText" presStyleLbl="node4" presStyleIdx="32" presStyleCnt="34" custLinFactNeighborY="-256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3A0531-415F-4833-ABDB-484A13A4D82C}" type="pres">
      <dgm:prSet presAssocID="{1B272EE9-FBE9-4604-A9BE-C4FF0236D0F7}" presName="rootConnector" presStyleLbl="node4" presStyleIdx="32" presStyleCnt="34"/>
      <dgm:spPr/>
      <dgm:t>
        <a:bodyPr/>
        <a:lstStyle/>
        <a:p>
          <a:endParaRPr lang="pt-BR"/>
        </a:p>
      </dgm:t>
    </dgm:pt>
    <dgm:pt modelId="{A3AE234F-BEBC-404F-A1EE-9AB6F666DF58}" type="pres">
      <dgm:prSet presAssocID="{1B272EE9-FBE9-4604-A9BE-C4FF0236D0F7}" presName="hierChild4" presStyleCnt="0"/>
      <dgm:spPr/>
    </dgm:pt>
    <dgm:pt modelId="{CFEDB489-2DB4-4286-9BE9-9650574167EB}" type="pres">
      <dgm:prSet presAssocID="{1B272EE9-FBE9-4604-A9BE-C4FF0236D0F7}" presName="hierChild5" presStyleCnt="0"/>
      <dgm:spPr/>
    </dgm:pt>
    <dgm:pt modelId="{84AD8BFE-8EB0-4D53-9680-EEAF9AE8EA9C}" type="pres">
      <dgm:prSet presAssocID="{596D4105-B14C-4C7F-A937-EDD00B9B9D03}" presName="Name37" presStyleLbl="parChTrans1D4" presStyleIdx="33" presStyleCnt="34"/>
      <dgm:spPr/>
    </dgm:pt>
    <dgm:pt modelId="{423B2A4E-8A43-479A-AA30-32F97FD40620}" type="pres">
      <dgm:prSet presAssocID="{D44325F5-17FD-4B67-A068-1BB9B8687F2D}" presName="hierRoot2" presStyleCnt="0">
        <dgm:presLayoutVars>
          <dgm:hierBranch val="r"/>
        </dgm:presLayoutVars>
      </dgm:prSet>
      <dgm:spPr/>
    </dgm:pt>
    <dgm:pt modelId="{CEAADB8D-0F8D-44E7-8947-48290F5191B4}" type="pres">
      <dgm:prSet presAssocID="{D44325F5-17FD-4B67-A068-1BB9B8687F2D}" presName="rootComposite" presStyleCnt="0"/>
      <dgm:spPr/>
    </dgm:pt>
    <dgm:pt modelId="{BB7D90DF-6848-4BA1-9B68-61515DB60BB1}" type="pres">
      <dgm:prSet presAssocID="{D44325F5-17FD-4B67-A068-1BB9B8687F2D}" presName="rootText" presStyleLbl="node4" presStyleIdx="33" presStyleCnt="34" custLinFactNeighborY="-512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81BB14-F3C2-425E-98CE-C13E0DB0ACD6}" type="pres">
      <dgm:prSet presAssocID="{D44325F5-17FD-4B67-A068-1BB9B8687F2D}" presName="rootConnector" presStyleLbl="node4" presStyleIdx="33" presStyleCnt="34"/>
      <dgm:spPr/>
      <dgm:t>
        <a:bodyPr/>
        <a:lstStyle/>
        <a:p>
          <a:endParaRPr lang="pt-BR"/>
        </a:p>
      </dgm:t>
    </dgm:pt>
    <dgm:pt modelId="{49AEAC0F-FD5A-4901-80E4-6C466521B38B}" type="pres">
      <dgm:prSet presAssocID="{D44325F5-17FD-4B67-A068-1BB9B8687F2D}" presName="hierChild4" presStyleCnt="0"/>
      <dgm:spPr/>
    </dgm:pt>
    <dgm:pt modelId="{00788609-6C00-4BCB-B06E-A746D27CF35A}" type="pres">
      <dgm:prSet presAssocID="{D44325F5-17FD-4B67-A068-1BB9B8687F2D}" presName="hierChild5" presStyleCnt="0"/>
      <dgm:spPr/>
    </dgm:pt>
    <dgm:pt modelId="{86CD93FE-5EFB-4D53-864D-DD3EC344FFA5}" type="pres">
      <dgm:prSet presAssocID="{162E9865-132C-432F-9CC7-4929B307B4A1}" presName="hierChild5" presStyleCnt="0"/>
      <dgm:spPr/>
    </dgm:pt>
    <dgm:pt modelId="{9EB24657-8D5B-478E-B13A-5077C12FB363}" type="pres">
      <dgm:prSet presAssocID="{9AB4D7F2-6B73-4C13-880C-5BE6BD97D0E0}" presName="hierChild5" presStyleCnt="0"/>
      <dgm:spPr/>
    </dgm:pt>
    <dgm:pt modelId="{D4F45FB5-11BD-4E11-AD23-8BB6D87B1010}" type="pres">
      <dgm:prSet presAssocID="{0A5CFE92-19CE-49A7-B950-A534A11071FC}" presName="hierChild5" presStyleCnt="0"/>
      <dgm:spPr/>
      <dgm:t>
        <a:bodyPr/>
        <a:lstStyle/>
        <a:p>
          <a:endParaRPr lang="pt-BR"/>
        </a:p>
      </dgm:t>
    </dgm:pt>
    <dgm:pt modelId="{1EE1FDAC-104E-4C06-9CDB-1FBD43DC91DB}" type="pres">
      <dgm:prSet presAssocID="{27717194-B2FD-457E-9C12-789942753C96}" presName="hierChild3" presStyleCnt="0"/>
      <dgm:spPr/>
    </dgm:pt>
    <dgm:pt modelId="{C426E18B-CC3C-4D93-994E-C7682378250A}" type="pres">
      <dgm:prSet presAssocID="{903FD5DD-9BDE-44F8-95AB-ACA6BE941733}" presName="hierRoot1" presStyleCnt="0">
        <dgm:presLayoutVars>
          <dgm:hierBranch val="init"/>
        </dgm:presLayoutVars>
      </dgm:prSet>
      <dgm:spPr/>
    </dgm:pt>
    <dgm:pt modelId="{081027EE-A832-4F12-96D9-D80DEE877DB3}" type="pres">
      <dgm:prSet presAssocID="{903FD5DD-9BDE-44F8-95AB-ACA6BE941733}" presName="rootComposite1" presStyleCnt="0"/>
      <dgm:spPr/>
    </dgm:pt>
    <dgm:pt modelId="{EE452824-5517-493F-9A23-EFAF625BE9A5}" type="pres">
      <dgm:prSet presAssocID="{903FD5DD-9BDE-44F8-95AB-ACA6BE941733}" presName="rootText1" presStyleLbl="node0" presStyleIdx="2" presStyleCnt="4" custScaleX="75829" custScaleY="71859" custLinFactY="500000" custLinFactNeighborX="-27198" custLinFactNeighborY="5222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73B2F9-2021-4CEA-9010-8F795A2431F4}" type="pres">
      <dgm:prSet presAssocID="{903FD5DD-9BDE-44F8-95AB-ACA6BE94173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92ED452-92DD-49F2-B496-234444299DB3}" type="pres">
      <dgm:prSet presAssocID="{903FD5DD-9BDE-44F8-95AB-ACA6BE941733}" presName="hierChild2" presStyleCnt="0"/>
      <dgm:spPr/>
    </dgm:pt>
    <dgm:pt modelId="{DF240123-28AD-4C62-A8FC-A76EC435AE20}" type="pres">
      <dgm:prSet presAssocID="{903FD5DD-9BDE-44F8-95AB-ACA6BE941733}" presName="hierChild3" presStyleCnt="0"/>
      <dgm:spPr/>
    </dgm:pt>
    <dgm:pt modelId="{F71A951A-CE26-4116-9ADF-8E5EED22268C}" type="pres">
      <dgm:prSet presAssocID="{F5169259-0248-48A6-971B-1892E43E9DDB}" presName="hierRoot1" presStyleCnt="0">
        <dgm:presLayoutVars>
          <dgm:hierBranch val="init"/>
        </dgm:presLayoutVars>
      </dgm:prSet>
      <dgm:spPr/>
    </dgm:pt>
    <dgm:pt modelId="{0D4031DA-9F4E-4F25-B910-69322CACE1FE}" type="pres">
      <dgm:prSet presAssocID="{F5169259-0248-48A6-971B-1892E43E9DDB}" presName="rootComposite1" presStyleCnt="0"/>
      <dgm:spPr/>
    </dgm:pt>
    <dgm:pt modelId="{46EFA608-7DDC-4CF5-99C9-AE68D089D55A}" type="pres">
      <dgm:prSet presAssocID="{F5169259-0248-48A6-971B-1892E43E9DDB}" presName="rootText1" presStyleLbl="node0" presStyleIdx="3" presStyleCnt="4" custScaleX="78108" custScaleY="74362" custLinFactX="-22486" custLinFactY="508510" custLinFactNeighborX="-100000" custLinFactNeighborY="6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8C5649-049F-4AAE-A412-366F2E7FB982}" type="pres">
      <dgm:prSet presAssocID="{F5169259-0248-48A6-971B-1892E43E9DD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7E3AE5F-7AB1-45F1-8F52-62A1C4DC4B6E}" type="pres">
      <dgm:prSet presAssocID="{F5169259-0248-48A6-971B-1892E43E9DDB}" presName="hierChild2" presStyleCnt="0"/>
      <dgm:spPr/>
    </dgm:pt>
    <dgm:pt modelId="{196236F6-C8DE-4536-94B8-B45FC3E1FBE4}" type="pres">
      <dgm:prSet presAssocID="{F5169259-0248-48A6-971B-1892E43E9DDB}" presName="hierChild3" presStyleCnt="0"/>
      <dgm:spPr/>
    </dgm:pt>
  </dgm:ptLst>
  <dgm:cxnLst>
    <dgm:cxn modelId="{F3510523-FC1F-4AC3-A621-9D8D0292CE32}" srcId="{40469C44-88B3-4A51-8AAC-4DAD617F3805}" destId="{2D820827-FC67-42E7-A8C4-2DA9A9B47EC0}" srcOrd="0" destOrd="0" parTransId="{2C04E4A7-C42F-415E-A177-260D83871B6B}" sibTransId="{C936EB98-A5BA-420C-8B9A-E9ECF877A49B}"/>
    <dgm:cxn modelId="{72C10216-C2D5-487A-A56E-2487EF85745B}" srcId="{9AB4D7F2-6B73-4C13-880C-5BE6BD97D0E0}" destId="{5A273A8D-C090-45F4-A12C-B6054A344811}" srcOrd="2" destOrd="0" parTransId="{670B8A5E-120B-41E1-ACA0-A7B0A2F95E97}" sibTransId="{412C1EA3-36B0-4B2C-BA8A-8FB681807FB3}"/>
    <dgm:cxn modelId="{725623A2-38F5-4BBA-A0D2-C0001671EF1F}" type="presOf" srcId="{86912C7C-F822-4CDD-806D-277243A284D9}" destId="{2DE0098C-D9BB-4151-9FBF-0D45149FB6E6}" srcOrd="0" destOrd="0" presId="urn:microsoft.com/office/officeart/2005/8/layout/orgChart1"/>
    <dgm:cxn modelId="{D9EA05F3-83F5-47FC-846B-3D48981CDF51}" type="presOf" srcId="{42C46211-1B39-4174-B742-92EBD05E2E2A}" destId="{5048CB0F-39B8-4C60-916F-754C803FDD91}" srcOrd="0" destOrd="0" presId="urn:microsoft.com/office/officeart/2005/8/layout/orgChart1"/>
    <dgm:cxn modelId="{00B4A50A-8AA8-4440-A86C-42AF6BF1B230}" type="presOf" srcId="{F69FD7EF-6894-4183-BF4C-8881495B6143}" destId="{62774B1F-B1AE-4697-A2FE-2A05BB8359EF}" srcOrd="1" destOrd="0" presId="urn:microsoft.com/office/officeart/2005/8/layout/orgChart1"/>
    <dgm:cxn modelId="{7A784838-4F4C-4792-865A-26D9564FC878}" type="presOf" srcId="{83B58190-96AE-4B61-ADF0-7893349B6B73}" destId="{2C0B24FC-9268-4837-A815-CC955FB6E065}" srcOrd="0" destOrd="0" presId="urn:microsoft.com/office/officeart/2005/8/layout/orgChart1"/>
    <dgm:cxn modelId="{38F22131-AC4C-45F3-8FFE-D476BD83D91B}" type="presOf" srcId="{21EDC5B6-3FF6-4604-83E7-0C60F7C68FBC}" destId="{06473F44-5F1B-40BF-874E-02CD7F1B67A9}" srcOrd="0" destOrd="0" presId="urn:microsoft.com/office/officeart/2005/8/layout/orgChart1"/>
    <dgm:cxn modelId="{1E5D45E7-2AC0-4777-9582-A0C188FDEF01}" type="presOf" srcId="{3EF50C10-32DB-478E-B1E7-A3D772825DA1}" destId="{B2661E8C-2FD5-4DB7-A811-2F8F99603C96}" srcOrd="0" destOrd="0" presId="urn:microsoft.com/office/officeart/2005/8/layout/orgChart1"/>
    <dgm:cxn modelId="{9A9F2AD7-3C1E-4C99-A910-F902DAE08FC3}" srcId="{27717194-B2FD-457E-9C12-789942753C96}" destId="{2BEDF9E1-385F-4687-B206-6F6EAE5645A7}" srcOrd="1" destOrd="0" parTransId="{B2D027BD-91EF-4B10-9926-A586FD40F624}" sibTransId="{B1949729-955A-4244-8ED4-E593772E2A52}"/>
    <dgm:cxn modelId="{3D2CE379-03CF-4DE9-9245-911E830DD099}" type="presOf" srcId="{6FC79EA4-BAC2-452E-B139-362A171D6864}" destId="{010D2828-F8D6-44AE-BE29-A6B685706737}" srcOrd="1" destOrd="0" presId="urn:microsoft.com/office/officeart/2005/8/layout/orgChart1"/>
    <dgm:cxn modelId="{D7109B7C-94B2-4B8D-859A-1905D99EC800}" type="presOf" srcId="{7F15E988-2FE6-49DB-AA9D-A56AD74F9E9D}" destId="{952F69E8-030F-4E5C-B997-44FB75C1DED3}" srcOrd="1" destOrd="0" presId="urn:microsoft.com/office/officeart/2005/8/layout/orgChart1"/>
    <dgm:cxn modelId="{6EDFF164-2817-47B6-8C41-9E3F458F0B4F}" type="presOf" srcId="{5A273A8D-C090-45F4-A12C-B6054A344811}" destId="{E203EAA6-4132-4F5A-AE23-D3A82913F9FF}" srcOrd="0" destOrd="0" presId="urn:microsoft.com/office/officeart/2005/8/layout/orgChart1"/>
    <dgm:cxn modelId="{4E732FC8-2709-4BD5-84CD-E7E0BEE805D9}" type="presOf" srcId="{1000E209-8D9E-468F-B1E1-7F6E0A3EB5C6}" destId="{65D703AD-5394-4DB6-9CCC-B6B56F97C7F1}" srcOrd="0" destOrd="0" presId="urn:microsoft.com/office/officeart/2005/8/layout/orgChart1"/>
    <dgm:cxn modelId="{6C43DF98-F829-4628-B8EE-BB33670E94AA}" type="presOf" srcId="{FFEB901C-8D35-45E5-B2B9-869B88FEB468}" destId="{BD3CA2F7-BF13-4778-9753-6F54A929ABAC}" srcOrd="0" destOrd="0" presId="urn:microsoft.com/office/officeart/2005/8/layout/orgChart1"/>
    <dgm:cxn modelId="{D661B432-A28C-4FAE-A2FB-115C03E5710F}" type="presOf" srcId="{6A312146-CE04-4A4D-9235-4A674A1B3243}" destId="{F43FEBA6-57F1-4D77-987D-FDD028A6B838}" srcOrd="0" destOrd="0" presId="urn:microsoft.com/office/officeart/2005/8/layout/orgChart1"/>
    <dgm:cxn modelId="{A3BBAA2F-7136-4284-86B6-94848A0E79E0}" type="presOf" srcId="{8062A7F3-1109-494F-8852-DADAFDA87E0A}" destId="{D6FE0E0D-483D-4CA7-B248-5F9F1A10F0F6}" srcOrd="1" destOrd="0" presId="urn:microsoft.com/office/officeart/2005/8/layout/orgChart1"/>
    <dgm:cxn modelId="{573459E7-9E60-4269-B74A-6D80B2DAAD10}" type="presOf" srcId="{40469C44-88B3-4A51-8AAC-4DAD617F3805}" destId="{F0A4DA17-35B5-4068-B7A6-394774EF4178}" srcOrd="1" destOrd="0" presId="urn:microsoft.com/office/officeart/2005/8/layout/orgChart1"/>
    <dgm:cxn modelId="{F618F90A-3341-41C3-B3CA-6F86CA81B940}" type="presOf" srcId="{6B997EFD-63F9-45B2-97FC-07D9529DBBFB}" destId="{455460A4-B1C6-42C1-80CD-386615232C57}" srcOrd="0" destOrd="0" presId="urn:microsoft.com/office/officeart/2005/8/layout/orgChart1"/>
    <dgm:cxn modelId="{8B5B23B4-96E4-4A6B-A1A2-0D9EA06A6DEF}" srcId="{F01D9670-2FB9-4F88-916D-4AE241660DCD}" destId="{ADA00458-05A1-4404-91BB-969E15221B2D}" srcOrd="0" destOrd="0" parTransId="{1000E209-8D9E-468F-B1E1-7F6E0A3EB5C6}" sibTransId="{8E06DFE2-2421-4FB1-852A-8420304EC33F}"/>
    <dgm:cxn modelId="{FDE082A7-0C7C-49C5-BA2C-79FE1A802540}" srcId="{27717194-B2FD-457E-9C12-789942753C96}" destId="{F69FD7EF-6894-4183-BF4C-8881495B6143}" srcOrd="0" destOrd="0" parTransId="{2F807B69-D829-4387-912A-C72F022F9FB1}" sibTransId="{4556467B-BE7D-4154-AA39-12D349ED3D59}"/>
    <dgm:cxn modelId="{AFFA8BB6-F0CF-412B-9C7D-446C6C14AFFE}" type="presOf" srcId="{ECB210A8-1AAE-4FCD-8FDB-906C1AFB6D14}" destId="{BAF77BC4-0E7A-4FC8-A224-3FDC95340D2F}" srcOrd="0" destOrd="0" presId="urn:microsoft.com/office/officeart/2005/8/layout/orgChart1"/>
    <dgm:cxn modelId="{E4E2E188-1C07-4F73-878C-C32B1A093BA2}" type="presOf" srcId="{596D4105-B14C-4C7F-A937-EDD00B9B9D03}" destId="{84AD8BFE-8EB0-4D53-9680-EEAF9AE8EA9C}" srcOrd="0" destOrd="0" presId="urn:microsoft.com/office/officeart/2005/8/layout/orgChart1"/>
    <dgm:cxn modelId="{77B37084-1413-45DD-B660-3BF5AD4D845C}" type="presOf" srcId="{2F807B69-D829-4387-912A-C72F022F9FB1}" destId="{74CB8E9D-CF2D-4D82-94C3-6E5068FF6E57}" srcOrd="0" destOrd="0" presId="urn:microsoft.com/office/officeart/2005/8/layout/orgChart1"/>
    <dgm:cxn modelId="{B5C737F0-897A-45C9-99DC-F3AE6643CFC7}" type="presOf" srcId="{3D1E91D2-7DA1-42F0-8404-6B6E5F5177CA}" destId="{4D8E659D-C57B-4C0E-A12F-B034765C55C9}" srcOrd="0" destOrd="0" presId="urn:microsoft.com/office/officeart/2005/8/layout/orgChart1"/>
    <dgm:cxn modelId="{1A80C580-F6BC-486C-80A0-42164D515C10}" type="presOf" srcId="{62569F97-5162-44DB-A5EB-D2042865EEEF}" destId="{ED1B1EFA-211D-4F3E-A5DD-C36A11BC84F9}" srcOrd="1" destOrd="0" presId="urn:microsoft.com/office/officeart/2005/8/layout/orgChart1"/>
    <dgm:cxn modelId="{017C7D1C-1E8C-4F63-AC9B-A3AAE0B139B2}" type="presOf" srcId="{9AB4D7F2-6B73-4C13-880C-5BE6BD97D0E0}" destId="{2A987486-7B3E-4453-B966-8D397E928C23}" srcOrd="0" destOrd="0" presId="urn:microsoft.com/office/officeart/2005/8/layout/orgChart1"/>
    <dgm:cxn modelId="{D843D9EF-A73C-4239-8EF4-6E873FB61DB4}" type="presOf" srcId="{918F04B4-CFCE-4000-A44A-8D478D81CCDC}" destId="{4A9A0AFD-430D-4180-B0A8-5D8C5E2C3186}" srcOrd="0" destOrd="0" presId="urn:microsoft.com/office/officeart/2005/8/layout/orgChart1"/>
    <dgm:cxn modelId="{3E0ED950-71F3-41C2-88C2-A88BAEB42BA7}" type="presOf" srcId="{2421DBA3-7739-467B-9AD3-7283CE17E5C8}" destId="{1E3F53F7-86AA-4FD4-B879-A2FF5900E0A0}" srcOrd="0" destOrd="0" presId="urn:microsoft.com/office/officeart/2005/8/layout/orgChart1"/>
    <dgm:cxn modelId="{0B345E60-CAA1-4128-B534-C2BA0DDFC25A}" type="presOf" srcId="{903F94D2-30BB-477F-8843-300EDEC0079B}" destId="{7F2128F3-433B-41DB-9912-536F096709DD}" srcOrd="0" destOrd="0" presId="urn:microsoft.com/office/officeart/2005/8/layout/orgChart1"/>
    <dgm:cxn modelId="{1E1A918D-B7ED-4857-8E36-B44E2C1AB9E1}" type="presOf" srcId="{F3802C90-473C-48B6-A8B4-019CEA9637D4}" destId="{FF888EC1-DBE2-479F-99FA-0411D0108C8A}" srcOrd="0" destOrd="0" presId="urn:microsoft.com/office/officeart/2005/8/layout/orgChart1"/>
    <dgm:cxn modelId="{33F979EE-FC3A-4F99-BEE0-56F7EA0E0D9D}" srcId="{7F15E988-2FE6-49DB-AA9D-A56AD74F9E9D}" destId="{F7851A84-3B7E-4426-814D-D9F9843BD050}" srcOrd="0" destOrd="0" parTransId="{E5E9ECFB-B379-4F1F-B89A-2AA7E7F26B0B}" sibTransId="{4658D6CC-8B50-46B1-BE1D-83B4820A0138}"/>
    <dgm:cxn modelId="{7403F066-425D-4A3E-B062-299BDCFDE713}" type="presOf" srcId="{3F5E158C-6712-4F0D-83E4-CC745512DDB2}" destId="{E08BF1EE-5A41-43C4-88A1-42D17994D5B1}" srcOrd="0" destOrd="0" presId="urn:microsoft.com/office/officeart/2005/8/layout/orgChart1"/>
    <dgm:cxn modelId="{00CFE53F-F698-496B-B54E-AD3255EDF99E}" srcId="{918F04B4-CFCE-4000-A44A-8D478D81CCDC}" destId="{4969202E-81BA-402B-B0F6-A420FA1B98A9}" srcOrd="0" destOrd="0" parTransId="{70E42C27-9C16-41AB-942F-198B64BD3EFE}" sibTransId="{4C307B02-7531-4340-AB3E-9B52E022470D}"/>
    <dgm:cxn modelId="{0B1AC2B1-A1F7-4935-B132-3102B7644FA2}" type="presOf" srcId="{2D820827-FC67-42E7-A8C4-2DA9A9B47EC0}" destId="{E35FADBC-B54B-4BA8-A59A-D6AEBE05E278}" srcOrd="1" destOrd="0" presId="urn:microsoft.com/office/officeart/2005/8/layout/orgChart1"/>
    <dgm:cxn modelId="{3D9FE130-2659-4C60-8521-19BF36F07A45}" type="presOf" srcId="{F01D9670-2FB9-4F88-916D-4AE241660DCD}" destId="{36281DE1-B444-4D42-8DA4-14C4EE39B677}" srcOrd="0" destOrd="0" presId="urn:microsoft.com/office/officeart/2005/8/layout/orgChart1"/>
    <dgm:cxn modelId="{AD12A835-44CA-4F71-8050-450F775089EC}" type="presOf" srcId="{42C46211-1B39-4174-B742-92EBD05E2E2A}" destId="{9CC3379F-6B9A-415A-B484-142CE4CE22D8}" srcOrd="1" destOrd="0" presId="urn:microsoft.com/office/officeart/2005/8/layout/orgChart1"/>
    <dgm:cxn modelId="{1D95ACFB-8F40-4AF3-A15B-A35A84C05681}" srcId="{2BEDF9E1-385F-4687-B206-6F6EAE5645A7}" destId="{68283203-2E0E-4BE1-847B-F953CB7D973D}" srcOrd="1" destOrd="0" parTransId="{C283F711-24C0-404A-A8C5-1009A08BC2A6}" sibTransId="{E2B89A72-6279-4AFD-917C-97B445543250}"/>
    <dgm:cxn modelId="{8A14B35B-51EF-498B-BCB7-6455C835AF71}" srcId="{5C65FB07-C684-41A8-BC44-476E88689A1D}" destId="{CFE7C162-FE0E-4ADB-90A5-0FF3DB8E2ADE}" srcOrd="0" destOrd="0" parTransId="{EE1F6B78-4E1F-4769-BFDB-F132918981F3}" sibTransId="{59F25C01-B2D6-4B69-8D92-04A41F963FFA}"/>
    <dgm:cxn modelId="{33279BBD-0E22-4B9D-B847-73A6C92F467A}" type="presOf" srcId="{2233A465-A272-4E31-8EAE-71A098FB7911}" destId="{5FF5223D-7BF7-4513-8CC3-1C6F2271DC63}" srcOrd="0" destOrd="0" presId="urn:microsoft.com/office/officeart/2005/8/layout/orgChart1"/>
    <dgm:cxn modelId="{2C36923B-F3EE-47C5-BEEE-E396A23008E0}" type="presOf" srcId="{8062A7F3-1109-494F-8852-DADAFDA87E0A}" destId="{17AA830D-418D-4573-B617-E5173BD2D8C0}" srcOrd="0" destOrd="0" presId="urn:microsoft.com/office/officeart/2005/8/layout/orgChart1"/>
    <dgm:cxn modelId="{F48E185E-343C-4BB8-A2A6-D88836804C8E}" type="presOf" srcId="{FB691116-349E-4435-BEF6-AFB354564C8E}" destId="{B6FE9A8E-25CB-4FC4-893A-FF77D2341331}" srcOrd="0" destOrd="0" presId="urn:microsoft.com/office/officeart/2005/8/layout/orgChart1"/>
    <dgm:cxn modelId="{B60E00E0-5EB6-4D99-A3A6-757165144644}" type="presOf" srcId="{D7361EBC-392F-414D-A5CE-850C5BE66477}" destId="{F8358267-2606-4A5D-8492-61B87BD4B9C8}" srcOrd="1" destOrd="0" presId="urn:microsoft.com/office/officeart/2005/8/layout/orgChart1"/>
    <dgm:cxn modelId="{E9CC5345-DEA8-4177-A426-A969DBA7ACDD}" type="presOf" srcId="{D7361EBC-392F-414D-A5CE-850C5BE66477}" destId="{B1DA1C43-DC9C-4998-B3BE-B67A669E7F30}" srcOrd="0" destOrd="0" presId="urn:microsoft.com/office/officeart/2005/8/layout/orgChart1"/>
    <dgm:cxn modelId="{50717F0B-FDF6-4926-9580-E266A3166CD9}" type="presOf" srcId="{918F04B4-CFCE-4000-A44A-8D478D81CCDC}" destId="{861A0FE6-E790-4E72-B810-6BA968093D32}" srcOrd="1" destOrd="0" presId="urn:microsoft.com/office/officeart/2005/8/layout/orgChart1"/>
    <dgm:cxn modelId="{3D0BE6CC-6461-4B9B-A1B6-37670397D659}" type="presOf" srcId="{F624690B-96A1-40C2-837C-2AA6D8550CE9}" destId="{7E1E7FE3-5EC4-42C5-989A-52A2306B4D37}" srcOrd="0" destOrd="0" presId="urn:microsoft.com/office/officeart/2005/8/layout/orgChart1"/>
    <dgm:cxn modelId="{6FDC4C43-2C76-4B4B-B116-D3B67586D34C}" srcId="{ECB210A8-1AAE-4FCD-8FDB-906C1AFB6D14}" destId="{918F04B4-CFCE-4000-A44A-8D478D81CCDC}" srcOrd="2" destOrd="0" parTransId="{3D1E91D2-7DA1-42F0-8404-6B6E5F5177CA}" sibTransId="{270CCABD-17BD-4411-9419-B32BD23503A7}"/>
    <dgm:cxn modelId="{6D5E7501-6BA2-4BC2-A47A-D831054E2945}" type="presOf" srcId="{DDF3F03A-B958-4F72-90DF-3E59DA19B71E}" destId="{977B5FDD-93BD-457D-9EA0-998AC9EBF15F}" srcOrd="0" destOrd="0" presId="urn:microsoft.com/office/officeart/2005/8/layout/orgChart1"/>
    <dgm:cxn modelId="{7EA0B655-918D-46EC-8B98-605B781AAFDF}" type="presOf" srcId="{DC1A303E-6CA9-4996-BB17-ACDC119EE2F6}" destId="{824B83FB-B9F2-43D8-945D-1759AA5921EB}" srcOrd="0" destOrd="0" presId="urn:microsoft.com/office/officeart/2005/8/layout/orgChart1"/>
    <dgm:cxn modelId="{FAE0AD66-B06B-493A-85ED-E8CE72F2D481}" type="presOf" srcId="{616450A3-DE98-4BDB-BDE0-DC0D451DAEC8}" destId="{50E4125D-5E9A-4D20-AA55-C8F44711C875}" srcOrd="1" destOrd="0" presId="urn:microsoft.com/office/officeart/2005/8/layout/orgChart1"/>
    <dgm:cxn modelId="{BDB19843-1798-4461-BD35-A8F443F5897C}" type="presOf" srcId="{B130D2B5-283F-450A-8699-8D22286D7129}" destId="{6550C33C-3092-4D1E-A9EA-FF619416F9CB}" srcOrd="0" destOrd="0" presId="urn:microsoft.com/office/officeart/2005/8/layout/orgChart1"/>
    <dgm:cxn modelId="{33E05D93-F041-492F-9AA8-3A769AF9A36B}" type="presOf" srcId="{903FD5DD-9BDE-44F8-95AB-ACA6BE941733}" destId="{EE452824-5517-493F-9A23-EFAF625BE9A5}" srcOrd="0" destOrd="0" presId="urn:microsoft.com/office/officeart/2005/8/layout/orgChart1"/>
    <dgm:cxn modelId="{1004812D-2D2B-46BE-BC94-99CCC6AB01E3}" type="presOf" srcId="{0A5CFE92-19CE-49A7-B950-A534A11071FC}" destId="{F9BB1CF8-C27F-4448-AFCC-AA0562AF9934}" srcOrd="1" destOrd="0" presId="urn:microsoft.com/office/officeart/2005/8/layout/orgChart1"/>
    <dgm:cxn modelId="{E673BECB-2BF6-48FA-B6D6-83C950E91910}" srcId="{F3802C90-473C-48B6-A8B4-019CEA9637D4}" destId="{8F9682BA-6140-4D19-981A-A3E7F6BE9998}" srcOrd="6" destOrd="0" parTransId="{2A436189-50FD-4754-A522-FC2A4857E2F7}" sibTransId="{A021C424-97EF-4C22-9561-BDC7CA13960C}"/>
    <dgm:cxn modelId="{7918F9E2-5CD3-4CFA-8406-A5382F1C9760}" type="presOf" srcId="{C58B83D3-20F4-4D22-8ED9-07C1078131F4}" destId="{1B0770F3-A1CE-44AC-AF73-274EDA658F68}" srcOrd="0" destOrd="0" presId="urn:microsoft.com/office/officeart/2005/8/layout/orgChart1"/>
    <dgm:cxn modelId="{93C08B92-3402-49FA-8ABD-889DE33351C7}" type="presOf" srcId="{27717194-B2FD-457E-9C12-789942753C96}" destId="{4FB50147-91E1-4F36-A670-1FA12FD893B8}" srcOrd="1" destOrd="0" presId="urn:microsoft.com/office/officeart/2005/8/layout/orgChart1"/>
    <dgm:cxn modelId="{C23566D6-C478-4354-843A-070E9AB01F8A}" srcId="{2BEDF9E1-385F-4687-B206-6F6EAE5645A7}" destId="{F3802C90-473C-48B6-A8B4-019CEA9637D4}" srcOrd="2" destOrd="0" parTransId="{994E77CF-483A-4F6E-9750-7EA99071EC7C}" sibTransId="{33360807-512A-4B42-9A31-B9637F4F13AA}"/>
    <dgm:cxn modelId="{67DC2F4D-2ACE-49A8-92BE-03E3975D5216}" type="presOf" srcId="{F5169259-0248-48A6-971B-1892E43E9DDB}" destId="{108C5649-049F-4AAE-A412-366F2E7FB982}" srcOrd="1" destOrd="0" presId="urn:microsoft.com/office/officeart/2005/8/layout/orgChart1"/>
    <dgm:cxn modelId="{F487CA10-D320-40FF-8C98-3BD08A2B264F}" type="presOf" srcId="{75CC7526-5C87-4E9B-8E77-B731AB1AA389}" destId="{2BE1183B-B917-4BA5-A49F-65F10039AD11}" srcOrd="0" destOrd="0" presId="urn:microsoft.com/office/officeart/2005/8/layout/orgChart1"/>
    <dgm:cxn modelId="{189D0E61-6A3C-4D68-B9CF-94A067F038E5}" type="presOf" srcId="{5F1EF9AE-C829-48CA-9300-97472162BF46}" destId="{6C530EE5-8D1F-4830-9F6F-06C473328DD9}" srcOrd="0" destOrd="0" presId="urn:microsoft.com/office/officeart/2005/8/layout/orgChart1"/>
    <dgm:cxn modelId="{0C6AF66D-BDEC-4064-B7DA-45331BB3E7FF}" type="presOf" srcId="{3EF50C10-32DB-478E-B1E7-A3D772825DA1}" destId="{4F1E76C4-003D-494C-A374-88007526129A}" srcOrd="1" destOrd="0" presId="urn:microsoft.com/office/officeart/2005/8/layout/orgChart1"/>
    <dgm:cxn modelId="{B035D6C9-075B-4115-831E-7F5A61D8EF46}" srcId="{F69FD7EF-6894-4183-BF4C-8881495B6143}" destId="{ECB210A8-1AAE-4FCD-8FDB-906C1AFB6D14}" srcOrd="0" destOrd="0" parTransId="{F624690B-96A1-40C2-837C-2AA6D8550CE9}" sibTransId="{1637B6A6-F63A-46F9-8B3F-314DFE1CA255}"/>
    <dgm:cxn modelId="{35C915C4-5DBF-4DFD-8AF1-0D3863341588}" type="presOf" srcId="{2233A465-A272-4E31-8EAE-71A098FB7911}" destId="{2BC88EB3-1993-4AEE-AED1-8E7E62FEE71D}" srcOrd="1" destOrd="0" presId="urn:microsoft.com/office/officeart/2005/8/layout/orgChart1"/>
    <dgm:cxn modelId="{741BB667-92F3-4CDF-BE7D-2C739B64DB0C}" srcId="{6B997EFD-63F9-45B2-97FC-07D9529DBBFB}" destId="{6A312146-CE04-4A4D-9235-4A674A1B3243}" srcOrd="0" destOrd="0" parTransId="{49754956-1C11-4CAF-A964-11470A4910F9}" sibTransId="{BABEC435-4B26-4E03-8F91-9C8DE356F861}"/>
    <dgm:cxn modelId="{6E80747F-D4AE-4F6D-A38D-45D12EE0CC75}" type="presOf" srcId="{6A312146-CE04-4A4D-9235-4A674A1B3243}" destId="{89B80643-15CB-4AE1-AB07-E5841F5E7919}" srcOrd="1" destOrd="0" presId="urn:microsoft.com/office/officeart/2005/8/layout/orgChart1"/>
    <dgm:cxn modelId="{37D659D6-7CA3-4BDC-A4B1-B5029F8094CF}" srcId="{2BEDF9E1-385F-4687-B206-6F6EAE5645A7}" destId="{69C17A30-8905-4123-8ECB-FDDCAAED9AAD}" srcOrd="3" destOrd="0" parTransId="{86912C7C-F822-4CDD-806D-277243A284D9}" sibTransId="{75A49A57-E493-4476-BB86-5237EE091DD7}"/>
    <dgm:cxn modelId="{082957D4-E9A6-4AEF-BAEF-93774A63BDF1}" type="presOf" srcId="{27717194-B2FD-457E-9C12-789942753C96}" destId="{21E30415-A97F-4A18-A43A-F4792D9735BE}" srcOrd="0" destOrd="0" presId="urn:microsoft.com/office/officeart/2005/8/layout/orgChart1"/>
    <dgm:cxn modelId="{66059FEB-2968-4390-91DC-25B7AEF24966}" type="presOf" srcId="{9FBDDA96-E9B3-41A0-87C1-9DF8E094AB3C}" destId="{BB02F41B-5E7F-4FA9-AD33-1F7ED4BE41F7}" srcOrd="0" destOrd="0" presId="urn:microsoft.com/office/officeart/2005/8/layout/orgChart1"/>
    <dgm:cxn modelId="{F304AF34-1514-4C39-B40A-24D91B2770EC}" type="presOf" srcId="{38B1F7BF-69C7-4F71-9333-FFD11F9FF268}" destId="{1F7FA5D6-986F-4518-9CF8-0FC7197C8215}" srcOrd="0" destOrd="0" presId="urn:microsoft.com/office/officeart/2005/8/layout/orgChart1"/>
    <dgm:cxn modelId="{5FE01D4D-5067-4BE6-BFDF-004D0FBD27F9}" type="presOf" srcId="{4969202E-81BA-402B-B0F6-A420FA1B98A9}" destId="{D019E2DF-D5FC-4F01-B750-DF6416A6303C}" srcOrd="0" destOrd="0" presId="urn:microsoft.com/office/officeart/2005/8/layout/orgChart1"/>
    <dgm:cxn modelId="{E720DF0A-B0B0-496A-8515-C50AFD0E35AB}" type="presOf" srcId="{F69FD7EF-6894-4183-BF4C-8881495B6143}" destId="{826F9D0D-BAC0-4688-9B7F-CED0DCD593C6}" srcOrd="0" destOrd="0" presId="urn:microsoft.com/office/officeart/2005/8/layout/orgChart1"/>
    <dgm:cxn modelId="{C65AB8FC-6C12-49CD-90C8-3CAE6D638E4C}" type="presOf" srcId="{1B272EE9-FBE9-4604-A9BE-C4FF0236D0F7}" destId="{353A0531-415F-4833-ABDB-484A13A4D82C}" srcOrd="1" destOrd="0" presId="urn:microsoft.com/office/officeart/2005/8/layout/orgChart1"/>
    <dgm:cxn modelId="{A9242EC6-6E99-42CD-8F0A-B770E39E6C01}" type="presOf" srcId="{68283203-2E0E-4BE1-847B-F953CB7D973D}" destId="{844AB3D6-43A4-4E45-88DD-F4091B580707}" srcOrd="1" destOrd="0" presId="urn:microsoft.com/office/officeart/2005/8/layout/orgChart1"/>
    <dgm:cxn modelId="{94D8E00F-6BD0-47A1-A26C-40A4D5C7F060}" type="presOf" srcId="{B6ACF6CB-C993-43C5-92AE-732972B29333}" destId="{28A2992B-B821-4E6C-A2C8-1F6F1D22E2C8}" srcOrd="0" destOrd="0" presId="urn:microsoft.com/office/officeart/2005/8/layout/orgChart1"/>
    <dgm:cxn modelId="{3596D0EC-5166-4C64-92B7-6233020A32A9}" srcId="{27717194-B2FD-457E-9C12-789942753C96}" destId="{0A5CFE92-19CE-49A7-B950-A534A11071FC}" srcOrd="2" destOrd="0" parTransId="{55A75A8F-1F32-45E0-BBAB-3446BCB3FD9C}" sibTransId="{77E50B84-62B2-401B-AE73-D5D804AAA884}"/>
    <dgm:cxn modelId="{9827448F-4C4A-40AB-8C34-94AF3C9A02F5}" srcId="{83E9CF1E-05A4-4CC1-AEF1-D27EF2E2A17A}" destId="{8062A7F3-1109-494F-8852-DADAFDA87E0A}" srcOrd="0" destOrd="0" parTransId="{07BA011D-5127-4156-A4AB-BFEF389EF470}" sibTransId="{EB963C8E-B13A-4B9E-BB20-D7D69E818692}"/>
    <dgm:cxn modelId="{C996E64C-9050-40D7-A1CB-41A1F4FF7C99}" type="presOf" srcId="{8F9682BA-6140-4D19-981A-A3E7F6BE9998}" destId="{584B3E2C-31E3-4E0C-B8E9-82B4992A55C7}" srcOrd="1" destOrd="0" presId="urn:microsoft.com/office/officeart/2005/8/layout/orgChart1"/>
    <dgm:cxn modelId="{BD755EB5-D170-478A-935F-32B5C75BB73C}" srcId="{F3802C90-473C-48B6-A8B4-019CEA9637D4}" destId="{9FBDDA96-E9B3-41A0-87C1-9DF8E094AB3C}" srcOrd="1" destOrd="0" parTransId="{9978DE51-C8B2-4C30-92E6-D05923947595}" sibTransId="{290D9182-937B-4416-9B92-F531D98FBD3E}"/>
    <dgm:cxn modelId="{60F1E7F1-DF86-48A0-AD5B-DBB31F614CF3}" type="presOf" srcId="{CFE7C162-FE0E-4ADB-90A5-0FF3DB8E2ADE}" destId="{F8C9954F-4428-41EC-BB0A-615A36110645}" srcOrd="1" destOrd="0" presId="urn:microsoft.com/office/officeart/2005/8/layout/orgChart1"/>
    <dgm:cxn modelId="{CD07B3C3-DD12-4E01-87A1-E590A3C71643}" type="presOf" srcId="{F3F87958-09CF-43DD-B578-66A9C4C596C1}" destId="{BBD6C52C-C37D-4DD2-A379-AA3583722453}" srcOrd="0" destOrd="0" presId="urn:microsoft.com/office/officeart/2005/8/layout/orgChart1"/>
    <dgm:cxn modelId="{74D59A22-A275-4D51-9DA6-C9BE239F5C10}" type="presOf" srcId="{3A8324D2-63FF-41E7-9136-1E76E1866BE9}" destId="{130CCAD1-7FCB-4F38-9AAC-FD98A9A2443D}" srcOrd="0" destOrd="0" presId="urn:microsoft.com/office/officeart/2005/8/layout/orgChart1"/>
    <dgm:cxn modelId="{FD055BD3-4A9E-4C9D-AAC5-8CDA6C332782}" type="presOf" srcId="{49754956-1C11-4CAF-A964-11470A4910F9}" destId="{9BCE76F3-3E75-488B-87F4-3E569891580A}" srcOrd="0" destOrd="0" presId="urn:microsoft.com/office/officeart/2005/8/layout/orgChart1"/>
    <dgm:cxn modelId="{CFC00C76-6CCB-4F09-80E5-FAC9A5EF1C5E}" srcId="{62569F97-5162-44DB-A5EB-D2042865EEEF}" destId="{83E9CF1E-05A4-4CC1-AEF1-D27EF2E2A17A}" srcOrd="0" destOrd="0" parTransId="{21EDC5B6-3FF6-4604-83E7-0C60F7C68FBC}" sibTransId="{6DFB8762-5855-4C2B-BD79-277AE5CCDCC6}"/>
    <dgm:cxn modelId="{64D77A1B-E133-45C0-94F2-0536A7CF8F31}" type="presOf" srcId="{934D19C3-1CE6-40F0-A4AC-9BBAEEFA2409}" destId="{929AA082-4629-462B-AFE7-82833C8E7B14}" srcOrd="0" destOrd="0" presId="urn:microsoft.com/office/officeart/2005/8/layout/orgChart1"/>
    <dgm:cxn modelId="{539D6662-4C29-4702-B41D-350AD6BE52C4}" type="presOf" srcId="{934ACCEF-0282-4D45-81A3-6C18F32EF040}" destId="{F1EC2345-21FD-4344-AC41-3D51FEE63129}" srcOrd="0" destOrd="0" presId="urn:microsoft.com/office/officeart/2005/8/layout/orgChart1"/>
    <dgm:cxn modelId="{107BEE6E-903B-43CA-87B4-8DEBD8866355}" type="presOf" srcId="{61F16F22-89DF-4C42-B098-EB13CD268557}" destId="{234319A7-5B57-410B-B1A2-7A08B09A2EC4}" srcOrd="0" destOrd="0" presId="urn:microsoft.com/office/officeart/2005/8/layout/orgChart1"/>
    <dgm:cxn modelId="{E2145089-D0B3-4AE4-BA32-5D6102D0FEAD}" type="presOf" srcId="{7F15E988-2FE6-49DB-AA9D-A56AD74F9E9D}" destId="{D6120864-9DD7-4C49-8B2A-A6AF8F66F92D}" srcOrd="0" destOrd="0" presId="urn:microsoft.com/office/officeart/2005/8/layout/orgChart1"/>
    <dgm:cxn modelId="{AD036F92-525B-47A4-9219-A33950B641BA}" srcId="{162E9865-132C-432F-9CC7-4929B307B4A1}" destId="{D44325F5-17FD-4B67-A068-1BB9B8687F2D}" srcOrd="1" destOrd="0" parTransId="{596D4105-B14C-4C7F-A937-EDD00B9B9D03}" sibTransId="{1D93E8E7-D61E-4D38-B177-3BA51DB971B5}"/>
    <dgm:cxn modelId="{59BE7C7F-1071-4119-A00F-CB0A2893C595}" srcId="{6B7D2AFD-4701-4C42-A78D-742CA0AEC39C}" destId="{BB44349E-69E5-4E68-A761-64E5A6FF0ACC}" srcOrd="0" destOrd="0" parTransId="{38B1F7BF-69C7-4F71-9333-FFD11F9FF268}" sibTransId="{7A76500D-43AD-4129-922A-C0292061307B}"/>
    <dgm:cxn modelId="{8A5A2E9E-7DD7-422E-9FAE-A2E5E6B7CD20}" type="presOf" srcId="{83B58190-96AE-4B61-ADF0-7893349B6B73}" destId="{D434FBE6-C19B-4389-82D4-F3257E169A76}" srcOrd="1" destOrd="0" presId="urn:microsoft.com/office/officeart/2005/8/layout/orgChart1"/>
    <dgm:cxn modelId="{EF782926-E8C7-446A-BD1B-42B34490487C}" srcId="{9AB4D7F2-6B73-4C13-880C-5BE6BD97D0E0}" destId="{162E9865-132C-432F-9CC7-4929B307B4A1}" srcOrd="3" destOrd="0" parTransId="{2421DBA3-7739-467B-9AD3-7283CE17E5C8}" sibTransId="{DD23C8C8-C39E-422D-B145-6FD5939D596C}"/>
    <dgm:cxn modelId="{9776E2DC-C10C-4851-A92B-56B067CC75D3}" type="presOf" srcId="{DDF3F03A-B958-4F72-90DF-3E59DA19B71E}" destId="{E7FFC893-22A9-43A6-A150-E77BCF89A549}" srcOrd="1" destOrd="0" presId="urn:microsoft.com/office/officeart/2005/8/layout/orgChart1"/>
    <dgm:cxn modelId="{B7836F61-758A-498D-9821-0D8B7EE43E31}" type="presOf" srcId="{6B7D2AFD-4701-4C42-A78D-742CA0AEC39C}" destId="{507B2F0A-79FE-470F-967C-943428176CF7}" srcOrd="0" destOrd="0" presId="urn:microsoft.com/office/officeart/2005/8/layout/orgChart1"/>
    <dgm:cxn modelId="{0FDDC0E9-E163-45EB-B1B7-F7C99E2C5E0C}" type="presOf" srcId="{22B5B21F-ACA9-44F2-9C86-C44FD6E2E52C}" destId="{DF399E92-C3B6-48C5-BE23-1C6D6E5AB966}" srcOrd="0" destOrd="0" presId="urn:microsoft.com/office/officeart/2005/8/layout/orgChart1"/>
    <dgm:cxn modelId="{F507DE15-9119-40A6-A464-050A14CF0227}" srcId="{F69FD7EF-6894-4183-BF4C-8881495B6143}" destId="{40469C44-88B3-4A51-8AAC-4DAD617F3805}" srcOrd="1" destOrd="0" parTransId="{AFBA2EB1-345A-4A55-8C66-AB5F289DA5D3}" sibTransId="{A0EE2EEE-CD52-4F2E-887E-BB3BEB6DFE52}"/>
    <dgm:cxn modelId="{15B7B2AC-E14C-44D8-ABD8-E049CF292DD9}" srcId="{68283203-2E0E-4BE1-847B-F953CB7D973D}" destId="{22B5B21F-ACA9-44F2-9C86-C44FD6E2E52C}" srcOrd="1" destOrd="0" parTransId="{75CC7526-5C87-4E9B-8E77-B731AB1AA389}" sibTransId="{55E2C7E5-71DD-474A-9B87-3EF0C6B2A003}"/>
    <dgm:cxn modelId="{790AAAB3-85FC-427D-B0BA-F600C588A4D9}" type="presOf" srcId="{62569F97-5162-44DB-A5EB-D2042865EEEF}" destId="{D334179E-7B49-4F9D-9F56-ADD8BC7ADA5B}" srcOrd="0" destOrd="0" presId="urn:microsoft.com/office/officeart/2005/8/layout/orgChart1"/>
    <dgm:cxn modelId="{F25EB307-7885-4297-85B0-55D9975215EA}" type="presOf" srcId="{1B272EE9-FBE9-4604-A9BE-C4FF0236D0F7}" destId="{361808B5-61D5-4E48-BCA0-813DC67EFB71}" srcOrd="0" destOrd="0" presId="urn:microsoft.com/office/officeart/2005/8/layout/orgChart1"/>
    <dgm:cxn modelId="{797C8C1F-EB01-4C33-84C6-0D2E4E3BE2BC}" type="presOf" srcId="{46BFC4A6-90DB-4925-B411-C1CFFAD41DFB}" destId="{0F0BAFB5-4DAE-40B8-A7DD-875C39FCC945}" srcOrd="1" destOrd="0" presId="urn:microsoft.com/office/officeart/2005/8/layout/orgChart1"/>
    <dgm:cxn modelId="{5784D7B1-6944-420E-A466-EFDF714B40CD}" type="presOf" srcId="{0C63C85C-7F90-4C1D-B0CB-4DD051E4EE96}" destId="{0319858C-13CB-4C1D-8C2D-35DC2D80CF75}" srcOrd="0" destOrd="0" presId="urn:microsoft.com/office/officeart/2005/8/layout/orgChart1"/>
    <dgm:cxn modelId="{D24DEF46-C750-40BF-B1ED-355FC5FA39C2}" type="presOf" srcId="{1F245577-0784-492F-882F-17B519467DF3}" destId="{7019F888-3F01-40B3-AAEA-DC33A5F747C6}" srcOrd="0" destOrd="0" presId="urn:microsoft.com/office/officeart/2005/8/layout/orgChart1"/>
    <dgm:cxn modelId="{F455917A-751B-4438-A30A-EB1566F255C7}" type="presOf" srcId="{60EAC647-1965-4A5D-A4AA-B23CA42E782E}" destId="{878C8BE1-E340-4AD2-988D-4793454CA4F7}" srcOrd="0" destOrd="0" presId="urn:microsoft.com/office/officeart/2005/8/layout/orgChart1"/>
    <dgm:cxn modelId="{6B483B26-F1E7-45DF-AC95-67C53DB1DC4F}" type="presOf" srcId="{2A436189-50FD-4754-A522-FC2A4857E2F7}" destId="{672A48B3-A277-4488-BA5D-B72D00F8101B}" srcOrd="0" destOrd="0" presId="urn:microsoft.com/office/officeart/2005/8/layout/orgChart1"/>
    <dgm:cxn modelId="{1BB8BB2C-B4BD-4AFC-A28C-A00776706E18}" type="presOf" srcId="{994E77CF-483A-4F6E-9750-7EA99071EC7C}" destId="{AE4F4AC8-9108-4A8D-9030-28F90925B3B5}" srcOrd="0" destOrd="0" presId="urn:microsoft.com/office/officeart/2005/8/layout/orgChart1"/>
    <dgm:cxn modelId="{343AAF68-9251-4C69-93EC-EB26DB3B0889}" type="presOf" srcId="{CC1F1999-9FDD-4934-A764-9281677C85A0}" destId="{10B071BD-A9D9-49C1-AACA-E3997BE3DC30}" srcOrd="1" destOrd="0" presId="urn:microsoft.com/office/officeart/2005/8/layout/orgChart1"/>
    <dgm:cxn modelId="{B7989300-7FA9-4536-955E-BF10017E1EAB}" srcId="{4CEBD8C7-E742-4D3C-9C32-7AB7A604C5F4}" destId="{DC1A303E-6CA9-4996-BB17-ACDC119EE2F6}" srcOrd="1" destOrd="0" parTransId="{124F12A2-8C46-41C4-AEBE-0827AA94A1F1}" sibTransId="{5F1F2DF2-3F1E-423E-865D-03241C7F4AC7}"/>
    <dgm:cxn modelId="{B95BABF1-6C47-45BB-8496-A1FCE67112E0}" type="presOf" srcId="{40469C44-88B3-4A51-8AAC-4DAD617F3805}" destId="{4DC5E62D-3119-4035-9E9F-0013594C2158}" srcOrd="0" destOrd="0" presId="urn:microsoft.com/office/officeart/2005/8/layout/orgChart1"/>
    <dgm:cxn modelId="{F048C85A-D16F-47D7-B7C7-77DBB67124C2}" type="presOf" srcId="{AB204B27-C742-4E9F-BD40-486DDBE2C6EC}" destId="{477CEB9D-5B9B-4B4D-BFDE-A7FE2E96A165}" srcOrd="0" destOrd="0" presId="urn:microsoft.com/office/officeart/2005/8/layout/orgChart1"/>
    <dgm:cxn modelId="{7C013724-D206-4B1E-B816-94A27560362D}" srcId="{42C46211-1B39-4174-B742-92EBD05E2E2A}" destId="{6B997EFD-63F9-45B2-97FC-07D9529DBBFB}" srcOrd="2" destOrd="0" parTransId="{1DECA670-3892-4B69-BE96-99515AF65828}" sibTransId="{3EC8B651-A87C-47C9-9650-1FC9A5B64F67}"/>
    <dgm:cxn modelId="{3C09C3F3-0CED-4C38-8A9D-47A9FC678AFA}" type="presOf" srcId="{F3F87958-09CF-43DD-B578-66A9C4C596C1}" destId="{DC17B6BD-DD4F-44DA-889A-7D796B99FF8A}" srcOrd="1" destOrd="0" presId="urn:microsoft.com/office/officeart/2005/8/layout/orgChart1"/>
    <dgm:cxn modelId="{A1E62924-881F-4878-BF74-E95A67D0BA65}" type="presOf" srcId="{9FBDDA96-E9B3-41A0-87C1-9DF8E094AB3C}" destId="{C862B574-8608-41EE-993D-CD9D999FDDC9}" srcOrd="1" destOrd="0" presId="urn:microsoft.com/office/officeart/2005/8/layout/orgChart1"/>
    <dgm:cxn modelId="{B686466F-D4D1-4AD3-996F-4FC776648630}" type="presOf" srcId="{4CEBD8C7-E742-4D3C-9C32-7AB7A604C5F4}" destId="{A4673F86-054A-488C-9F87-07B6458354C0}" srcOrd="1" destOrd="0" presId="urn:microsoft.com/office/officeart/2005/8/layout/orgChart1"/>
    <dgm:cxn modelId="{E279E502-25FA-4BF6-BEF9-91D9468DF16F}" srcId="{162E9865-132C-432F-9CC7-4929B307B4A1}" destId="{1B272EE9-FBE9-4604-A9BE-C4FF0236D0F7}" srcOrd="0" destOrd="0" parTransId="{F418433F-B263-46C8-9A56-A328860305E5}" sibTransId="{53117F2E-AF91-4EAB-9362-21525998E826}"/>
    <dgm:cxn modelId="{30A1E7BA-EC2C-4628-8269-C133AFF5B56B}" srcId="{68283203-2E0E-4BE1-847B-F953CB7D973D}" destId="{DDF3F03A-B958-4F72-90DF-3E59DA19B71E}" srcOrd="0" destOrd="0" parTransId="{C58B83D3-20F4-4D22-8ED9-07C1078131F4}" sibTransId="{1E1C9B3C-B536-4F4A-A265-AB2AE719DC38}"/>
    <dgm:cxn modelId="{86607ACB-565F-42F2-B386-1D7B0FC7538A}" type="presOf" srcId="{F6A97731-4A2D-4E27-AEF8-6942D2A58062}" destId="{F2717103-EB2A-4E3F-90D4-17608674B94E}" srcOrd="0" destOrd="0" presId="urn:microsoft.com/office/officeart/2005/8/layout/orgChart1"/>
    <dgm:cxn modelId="{C6FA96E9-77B1-42D6-B2BF-58C3440D7B89}" type="presOf" srcId="{124F12A2-8C46-41C4-AEBE-0827AA94A1F1}" destId="{FE29D4F4-5CDB-4E85-9487-4D4FC27DAB98}" srcOrd="0" destOrd="0" presId="urn:microsoft.com/office/officeart/2005/8/layout/orgChart1"/>
    <dgm:cxn modelId="{4C3EA476-5913-4698-B0CD-597728F353CF}" type="presOf" srcId="{EE1F6B78-4E1F-4769-BFDB-F132918981F3}" destId="{4E2981B6-601B-4743-8C01-60A174D2B2EA}" srcOrd="0" destOrd="0" presId="urn:microsoft.com/office/officeart/2005/8/layout/orgChart1"/>
    <dgm:cxn modelId="{E006CBDF-AFDE-4F0E-A7DB-9C01624662A1}" type="presOf" srcId="{F7851A84-3B7E-4426-814D-D9F9843BD050}" destId="{D2DFA5DF-54F2-4905-8FB3-FA1547BED097}" srcOrd="1" destOrd="0" presId="urn:microsoft.com/office/officeart/2005/8/layout/orgChart1"/>
    <dgm:cxn modelId="{0E57A874-7008-4F9B-B051-57C4FDD76151}" type="presOf" srcId="{F01D9670-2FB9-4F88-916D-4AE241660DCD}" destId="{3B22FEB3-C298-4C28-B986-91B1684099A1}" srcOrd="1" destOrd="0" presId="urn:microsoft.com/office/officeart/2005/8/layout/orgChart1"/>
    <dgm:cxn modelId="{B9F5731F-3066-4C73-90C9-BACBBDED0CD2}" type="presOf" srcId="{6B997EFD-63F9-45B2-97FC-07D9529DBBFB}" destId="{1237DA09-58E8-4233-94C0-C51CCCDDAFCB}" srcOrd="1" destOrd="0" presId="urn:microsoft.com/office/officeart/2005/8/layout/orgChart1"/>
    <dgm:cxn modelId="{8BD2A0C3-2603-42C4-B7A4-35950B9E0098}" type="presOf" srcId="{E3CCB898-0AE6-403B-990F-FA729A54C00B}" destId="{15ECB8E1-88DF-45FB-B519-166BB83BD598}" srcOrd="0" destOrd="0" presId="urn:microsoft.com/office/officeart/2005/8/layout/orgChart1"/>
    <dgm:cxn modelId="{091855A1-7E12-4EE7-878A-A10D8572DEDD}" type="presOf" srcId="{3A8324D2-63FF-41E7-9136-1E76E1866BE9}" destId="{52834B33-C22F-4666-8A94-331B403D3A07}" srcOrd="1" destOrd="0" presId="urn:microsoft.com/office/officeart/2005/8/layout/orgChart1"/>
    <dgm:cxn modelId="{308AD3C6-1C38-43CF-9553-66423C9DA130}" srcId="{42C46211-1B39-4174-B742-92EBD05E2E2A}" destId="{7F15E988-2FE6-49DB-AA9D-A56AD74F9E9D}" srcOrd="1" destOrd="0" parTransId="{FFEB901C-8D35-45E5-B2B9-869B88FEB468}" sibTransId="{2A729A60-98B2-48C2-BB0A-63A19880F57A}"/>
    <dgm:cxn modelId="{17C9E2E0-73B6-4149-95BF-B64D096DD3C7}" srcId="{2BEDF9E1-385F-4687-B206-6F6EAE5645A7}" destId="{62569F97-5162-44DB-A5EB-D2042865EEEF}" srcOrd="0" destOrd="0" parTransId="{864CAE65-1B67-46F6-8FB2-DC4020B56EB9}" sibTransId="{FA597A62-696F-4B14-B7A3-C1337D6E81FB}"/>
    <dgm:cxn modelId="{E61C3487-5D18-43B5-9DE7-C861BF4C8D06}" type="presOf" srcId="{D44325F5-17FD-4B67-A068-1BB9B8687F2D}" destId="{BB7D90DF-6848-4BA1-9B68-61515DB60BB1}" srcOrd="0" destOrd="0" presId="urn:microsoft.com/office/officeart/2005/8/layout/orgChart1"/>
    <dgm:cxn modelId="{C9C5C995-F80B-481D-8200-CBAFDCB75355}" type="presOf" srcId="{5C65FB07-C684-41A8-BC44-476E88689A1D}" destId="{084D94AF-4B22-4F78-BD30-7A015B8FDF5D}" srcOrd="1" destOrd="0" presId="urn:microsoft.com/office/officeart/2005/8/layout/orgChart1"/>
    <dgm:cxn modelId="{B3FB9146-68B6-47EC-8BDC-86AAF4B5D04D}" type="presOf" srcId="{4CEBD8C7-E742-4D3C-9C32-7AB7A604C5F4}" destId="{14108116-9F64-494E-AD1F-784021F819E6}" srcOrd="0" destOrd="0" presId="urn:microsoft.com/office/officeart/2005/8/layout/orgChart1"/>
    <dgm:cxn modelId="{BB70E8A3-7557-4669-B7BF-F98B2D4C8470}" type="presOf" srcId="{162E9865-132C-432F-9CC7-4929B307B4A1}" destId="{5EE8156A-2BAB-465C-B284-784D1EBC7C24}" srcOrd="1" destOrd="0" presId="urn:microsoft.com/office/officeart/2005/8/layout/orgChart1"/>
    <dgm:cxn modelId="{916D5DB0-4530-4991-BA77-639F78BA8AE7}" type="presOf" srcId="{CFE7C162-FE0E-4ADB-90A5-0FF3DB8E2ADE}" destId="{0E72DD1B-7096-42C6-9889-90697A397346}" srcOrd="0" destOrd="0" presId="urn:microsoft.com/office/officeart/2005/8/layout/orgChart1"/>
    <dgm:cxn modelId="{69564EC3-516D-4D0F-B6CC-12C553444E13}" srcId="{ECB210A8-1AAE-4FCD-8FDB-906C1AFB6D14}" destId="{F01D9670-2FB9-4F88-916D-4AE241660DCD}" srcOrd="0" destOrd="0" parTransId="{934ACCEF-0282-4D45-81A3-6C18F32EF040}" sibTransId="{B36A0E85-628A-46CD-8016-9517525F08D8}"/>
    <dgm:cxn modelId="{786C8C6E-18D3-4521-BE35-0806CA66203B}" type="presOf" srcId="{83E9CF1E-05A4-4CC1-AEF1-D27EF2E2A17A}" destId="{031FB52F-4CD7-4A2D-8FBA-FBB965940CC7}" srcOrd="1" destOrd="0" presId="urn:microsoft.com/office/officeart/2005/8/layout/orgChart1"/>
    <dgm:cxn modelId="{7527CA24-A438-42B2-B3A1-83303A177329}" type="presOf" srcId="{83E9CF1E-05A4-4CC1-AEF1-D27EF2E2A17A}" destId="{FAEFC73A-4ABA-4D32-A6E8-F6C9C04DF81E}" srcOrd="0" destOrd="0" presId="urn:microsoft.com/office/officeart/2005/8/layout/orgChart1"/>
    <dgm:cxn modelId="{00305930-0D57-4272-9073-76B99ADF7040}" srcId="{F69FD7EF-6894-4183-BF4C-8881495B6143}" destId="{42C46211-1B39-4174-B742-92EBD05E2E2A}" srcOrd="2" destOrd="0" parTransId="{B130D2B5-283F-450A-8699-8D22286D7129}" sibTransId="{B6AECEE8-BBB6-45DE-8AEF-37CDBD0CCA98}"/>
    <dgm:cxn modelId="{2627445C-336A-465F-999E-F28708AD92C5}" type="presOf" srcId="{9AB4D7F2-6B73-4C13-880C-5BE6BD97D0E0}" destId="{4A61E58E-6C9A-4828-8A2F-1927D2390AD3}" srcOrd="1" destOrd="0" presId="urn:microsoft.com/office/officeart/2005/8/layout/orgChart1"/>
    <dgm:cxn modelId="{6F8BFA5C-501C-4156-913F-60F354780A73}" type="presOf" srcId="{D44325F5-17FD-4B67-A068-1BB9B8687F2D}" destId="{0681BB14-F3C2-425E-98CE-C13E0DB0ACD6}" srcOrd="1" destOrd="0" presId="urn:microsoft.com/office/officeart/2005/8/layout/orgChart1"/>
    <dgm:cxn modelId="{AD938357-30B6-4D68-9F9E-DF49E75B0B29}" type="presOf" srcId="{CC1F1999-9FDD-4934-A764-9281677C85A0}" destId="{5EFC2C31-9D71-48B3-BB5B-2014F6EBF263}" srcOrd="0" destOrd="0" presId="urn:microsoft.com/office/officeart/2005/8/layout/orgChart1"/>
    <dgm:cxn modelId="{2B0DD57D-0144-4399-B95B-751ECAB86C6F}" type="presOf" srcId="{9978DE51-C8B2-4C30-92E6-D05923947595}" destId="{F112EA52-6A44-4CEB-98F3-EED5DBEDDBB0}" srcOrd="0" destOrd="0" presId="urn:microsoft.com/office/officeart/2005/8/layout/orgChart1"/>
    <dgm:cxn modelId="{09AEA5B3-B5D5-418E-9AAB-0B156F908569}" type="presOf" srcId="{405722AB-6B90-4EE0-994B-7B872F56B8D9}" destId="{2FBD2E27-6EA6-4EB2-9E5B-D6AC49A3BB34}" srcOrd="0" destOrd="0" presId="urn:microsoft.com/office/officeart/2005/8/layout/orgChart1"/>
    <dgm:cxn modelId="{8DFB5FD7-6711-40B1-8F6E-8756209DC18D}" type="presOf" srcId="{68283203-2E0E-4BE1-847B-F953CB7D973D}" destId="{43846498-1EAA-4D93-A3B6-6F5C9A70E6E2}" srcOrd="0" destOrd="0" presId="urn:microsoft.com/office/officeart/2005/8/layout/orgChart1"/>
    <dgm:cxn modelId="{71ABF7DC-C945-415A-A265-3F91395BEF46}" type="presOf" srcId="{BB44349E-69E5-4E68-A761-64E5A6FF0ACC}" destId="{99765026-5D27-472E-AE31-6572D7A2AD2A}" srcOrd="0" destOrd="0" presId="urn:microsoft.com/office/officeart/2005/8/layout/orgChart1"/>
    <dgm:cxn modelId="{FD1466C7-6F22-46DC-8D5A-1C8800A34BFD}" type="presOf" srcId="{2C04E4A7-C42F-415E-A177-260D83871B6B}" destId="{7FF55153-DE2B-4F67-A670-8251B93A3F73}" srcOrd="0" destOrd="0" presId="urn:microsoft.com/office/officeart/2005/8/layout/orgChart1"/>
    <dgm:cxn modelId="{E45560BE-2141-447C-8EE7-727D50100A58}" type="presOf" srcId="{BB44349E-69E5-4E68-A761-64E5A6FF0ACC}" destId="{1270B06B-BAD4-4B03-9A2C-1D65236F69D4}" srcOrd="1" destOrd="0" presId="urn:microsoft.com/office/officeart/2005/8/layout/orgChart1"/>
    <dgm:cxn modelId="{4365FC4F-190F-4846-9A51-5272CC405F6F}" type="presOf" srcId="{1DECA670-3892-4B69-BE96-99515AF65828}" destId="{21C822D3-D7E1-4E13-BCF5-93A48F2C0562}" srcOrd="0" destOrd="0" presId="urn:microsoft.com/office/officeart/2005/8/layout/orgChart1"/>
    <dgm:cxn modelId="{C946C06F-24EE-4453-9611-6AE3C3CBC556}" type="presOf" srcId="{ADA00458-05A1-4404-91BB-969E15221B2D}" destId="{CF8EAEB4-5EA3-41A4-BA8C-D38EB7F5D6AA}" srcOrd="0" destOrd="0" presId="urn:microsoft.com/office/officeart/2005/8/layout/orgChart1"/>
    <dgm:cxn modelId="{F1C7D30F-FBB4-4E72-A4DC-4F94D4CDF5BA}" srcId="{0A5CFE92-19CE-49A7-B950-A534A11071FC}" destId="{4CEBD8C7-E742-4D3C-9C32-7AB7A604C5F4}" srcOrd="0" destOrd="0" parTransId="{5F1EF9AE-C829-48CA-9300-97472162BF46}" sibTransId="{5DB87B5D-2D72-44BF-AEFD-B6431CC17174}"/>
    <dgm:cxn modelId="{ABBC77C4-C1C8-4E9E-B0B9-28B9350A6D32}" type="presOf" srcId="{69C17A30-8905-4123-8ECB-FDDCAAED9AAD}" destId="{07A0C267-2107-4C02-832E-6C09B4428100}" srcOrd="1" destOrd="0" presId="urn:microsoft.com/office/officeart/2005/8/layout/orgChart1"/>
    <dgm:cxn modelId="{359592A1-154D-4BBA-B443-C67812DA3892}" type="presOf" srcId="{8F9682BA-6140-4D19-981A-A3E7F6BE9998}" destId="{C07D4914-10BF-41B7-AEFA-1484C042D27B}" srcOrd="0" destOrd="0" presId="urn:microsoft.com/office/officeart/2005/8/layout/orgChart1"/>
    <dgm:cxn modelId="{9EC27970-0C24-406E-B6B3-12A2F658E16C}" srcId="{F3802C90-473C-48B6-A8B4-019CEA9637D4}" destId="{46BFC4A6-90DB-4925-B411-C1CFFAD41DFB}" srcOrd="3" destOrd="0" parTransId="{E3CCB898-0AE6-403B-990F-FA729A54C00B}" sibTransId="{C467AC8D-F46C-4B15-B219-E9CE743414BD}"/>
    <dgm:cxn modelId="{A6A9330E-8ED1-477F-999F-9B2D4A524642}" type="presOf" srcId="{6B7D2AFD-4701-4C42-A78D-742CA0AEC39C}" destId="{074FE682-BE6C-4378-B57C-4DD1CF1965C3}" srcOrd="1" destOrd="0" presId="urn:microsoft.com/office/officeart/2005/8/layout/orgChart1"/>
    <dgm:cxn modelId="{F5FDA0CA-BC9A-40A6-BFA0-A5CD4490FB32}" srcId="{69C17A30-8905-4123-8ECB-FDDCAAED9AAD}" destId="{F3F87958-09CF-43DD-B578-66A9C4C596C1}" srcOrd="0" destOrd="0" parTransId="{405722AB-6B90-4EE0-994B-7B872F56B8D9}" sibTransId="{72A078C1-221D-4DEF-8697-995734B5237D}"/>
    <dgm:cxn modelId="{4B649F16-B216-4A68-B571-A3D94DE4073D}" type="presOf" srcId="{0A5CFE92-19CE-49A7-B950-A534A11071FC}" destId="{0FCBC0EE-4DAD-40EB-BC1A-3F925AF6B063}" srcOrd="0" destOrd="0" presId="urn:microsoft.com/office/officeart/2005/8/layout/orgChart1"/>
    <dgm:cxn modelId="{204CFA40-9413-4D02-B68B-1065E8581DFD}" srcId="{934D19C3-1CE6-40F0-A4AC-9BBAEEFA2409}" destId="{F5169259-0248-48A6-971B-1892E43E9DDB}" srcOrd="3" destOrd="0" parTransId="{F3C0B890-0DD1-4D58-9406-9A3874E31487}" sibTransId="{4BC00E44-C99C-4A18-8FFC-B9FFB8C5EE2B}"/>
    <dgm:cxn modelId="{6FAB511B-1F08-4A26-812D-BA0FD48FC605}" srcId="{934D19C3-1CE6-40F0-A4AC-9BBAEEFA2409}" destId="{27717194-B2FD-457E-9C12-789942753C96}" srcOrd="1" destOrd="0" parTransId="{899CAD83-66A9-43AC-A6E6-172F429FFC05}" sibTransId="{746037B0-2609-4875-AC69-F2EA52DC1369}"/>
    <dgm:cxn modelId="{EE48DC74-1123-42CB-95D5-9FDB63056AC7}" srcId="{0A5CFE92-19CE-49A7-B950-A534A11071FC}" destId="{9AB4D7F2-6B73-4C13-880C-5BE6BD97D0E0}" srcOrd="1" destOrd="0" parTransId="{F6A97731-4A2D-4E27-AEF8-6942D2A58062}" sibTransId="{925558F4-AC86-41FD-A66C-EAB19F040616}"/>
    <dgm:cxn modelId="{DED72903-F50B-4F01-BFC4-0312BEC02D9C}" type="presOf" srcId="{2BEDF9E1-385F-4687-B206-6F6EAE5645A7}" destId="{21350865-6640-4888-894B-FE20AB3A8637}" srcOrd="0" destOrd="0" presId="urn:microsoft.com/office/officeart/2005/8/layout/orgChart1"/>
    <dgm:cxn modelId="{A42E6598-8719-403C-ACB4-636F608C9671}" type="presOf" srcId="{C283F711-24C0-404A-A8C5-1009A08BC2A6}" destId="{88FBBEB9-F1A1-4CA2-8D41-106CB34DE265}" srcOrd="0" destOrd="0" presId="urn:microsoft.com/office/officeart/2005/8/layout/orgChart1"/>
    <dgm:cxn modelId="{31B7FC05-F203-4939-AC70-723C9F4E7BCF}" type="presOf" srcId="{162E9865-132C-432F-9CC7-4929B307B4A1}" destId="{57A11637-9904-4859-9DC7-01C1CAFA9E77}" srcOrd="0" destOrd="0" presId="urn:microsoft.com/office/officeart/2005/8/layout/orgChart1"/>
    <dgm:cxn modelId="{30BC0941-E32A-45C0-829F-173B55F90594}" type="presOf" srcId="{903FD5DD-9BDE-44F8-95AB-ACA6BE941733}" destId="{8273B2F9-2021-4CEA-9010-8F795A2431F4}" srcOrd="1" destOrd="0" presId="urn:microsoft.com/office/officeart/2005/8/layout/orgChart1"/>
    <dgm:cxn modelId="{324D03A4-C50A-4C6C-A20F-6080881E81CB}" srcId="{9AB4D7F2-6B73-4C13-880C-5BE6BD97D0E0}" destId="{3A8324D2-63FF-41E7-9136-1E76E1866BE9}" srcOrd="0" destOrd="0" parTransId="{AB204B27-C742-4E9F-BD40-486DDBE2C6EC}" sibTransId="{C7ED0971-7074-440E-B651-055CC5E150C7}"/>
    <dgm:cxn modelId="{3627D1CC-0AF9-44C7-BF87-D3147F077F51}" type="presOf" srcId="{F7851A84-3B7E-4426-814D-D9F9843BD050}" destId="{48E77740-4839-4119-900E-E49ACA8FD244}" srcOrd="0" destOrd="0" presId="urn:microsoft.com/office/officeart/2005/8/layout/orgChart1"/>
    <dgm:cxn modelId="{E36D7E98-D17F-4568-BFE2-9E61B3EBAADC}" type="presOf" srcId="{230F2427-12B1-4A00-8477-7327E35406D6}" destId="{E13ED24E-0D00-4754-8706-06EF60D195B7}" srcOrd="0" destOrd="0" presId="urn:microsoft.com/office/officeart/2005/8/layout/orgChart1"/>
    <dgm:cxn modelId="{49803C14-8BC1-4502-AA22-E05E07B40628}" type="presOf" srcId="{E5E9ECFB-B379-4F1F-B89A-2AA7E7F26B0B}" destId="{80E0221D-4452-49BD-B59B-4A42AAFC5E96}" srcOrd="0" destOrd="0" presId="urn:microsoft.com/office/officeart/2005/8/layout/orgChart1"/>
    <dgm:cxn modelId="{F75AA0A8-617E-420D-A993-A2EB2FB7D295}" type="presOf" srcId="{F418433F-B263-46C8-9A56-A328860305E5}" destId="{665DE3F2-361A-4488-A329-2882CC1E540F}" srcOrd="0" destOrd="0" presId="urn:microsoft.com/office/officeart/2005/8/layout/orgChart1"/>
    <dgm:cxn modelId="{5F8ED8FE-0815-42D1-A241-25D3708E4E39}" type="presOf" srcId="{69C17A30-8905-4123-8ECB-FDDCAAED9AAD}" destId="{8903E3D0-3AF2-4B95-B057-41B44FD6C105}" srcOrd="0" destOrd="0" presId="urn:microsoft.com/office/officeart/2005/8/layout/orgChart1"/>
    <dgm:cxn modelId="{A22D4B5B-F4FB-4A8C-8E95-556806289511}" type="presOf" srcId="{6FC79EA4-BAC2-452E-B139-362A171D6864}" destId="{392A3227-3A5D-4BB4-A47A-72D674952855}" srcOrd="0" destOrd="0" presId="urn:microsoft.com/office/officeart/2005/8/layout/orgChart1"/>
    <dgm:cxn modelId="{032C94BF-A8F1-43E4-B7BA-15CAF99452D9}" type="presOf" srcId="{ADA00458-05A1-4404-91BB-969E15221B2D}" destId="{6C32C986-20F6-4FB9-8D2B-E52F781641BE}" srcOrd="1" destOrd="0" presId="urn:microsoft.com/office/officeart/2005/8/layout/orgChart1"/>
    <dgm:cxn modelId="{E6A261F8-E270-423A-A058-D57983518D64}" srcId="{42C46211-1B39-4174-B742-92EBD05E2E2A}" destId="{6B7D2AFD-4701-4C42-A78D-742CA0AEC39C}" srcOrd="0" destOrd="0" parTransId="{1F245577-0784-492F-882F-17B519467DF3}" sibTransId="{A1CC71C0-72E7-4EC2-B04C-677B123E2A54}"/>
    <dgm:cxn modelId="{0664E656-C40F-4958-8140-C0F5A84583E6}" type="presOf" srcId="{3F5E158C-6712-4F0D-83E4-CC745512DDB2}" destId="{ADCB7FE4-D906-4CD1-8F4B-B2ACB6371E80}" srcOrd="1" destOrd="0" presId="urn:microsoft.com/office/officeart/2005/8/layout/orgChart1"/>
    <dgm:cxn modelId="{D49BCEFE-6103-4D9F-9378-9B4379692485}" type="presOf" srcId="{2D820827-FC67-42E7-A8C4-2DA9A9B47EC0}" destId="{BD79BBAD-5FF1-4E3F-9FA8-650A27009A7B}" srcOrd="0" destOrd="0" presId="urn:microsoft.com/office/officeart/2005/8/layout/orgChart1"/>
    <dgm:cxn modelId="{82A9F57E-BBBF-4EAC-AB88-946113C81BCB}" srcId="{69C17A30-8905-4123-8ECB-FDDCAAED9AAD}" destId="{3EF50C10-32DB-478E-B1E7-A3D772825DA1}" srcOrd="1" destOrd="0" parTransId="{FB691116-349E-4435-BEF6-AFB354564C8E}" sibTransId="{16FDB36F-2354-416E-BA02-CAB29CFCB288}"/>
    <dgm:cxn modelId="{2C07000C-2AFB-41A7-8E81-8B0FC360CB7E}" type="presOf" srcId="{5A273A8D-C090-45F4-A12C-B6054A344811}" destId="{B94C7FC1-3F33-4096-B9FB-2162C03AE9B5}" srcOrd="1" destOrd="0" presId="urn:microsoft.com/office/officeart/2005/8/layout/orgChart1"/>
    <dgm:cxn modelId="{8CDEEC68-2B46-4E66-9D83-D99A07D12317}" type="presOf" srcId="{B2D027BD-91EF-4B10-9926-A586FD40F624}" destId="{CC9B3BC0-24B9-4785-8FAC-F5871E08DAC9}" srcOrd="0" destOrd="0" presId="urn:microsoft.com/office/officeart/2005/8/layout/orgChart1"/>
    <dgm:cxn modelId="{D1ADDDC1-0A3D-4139-9672-F08405DBB7D2}" type="presOf" srcId="{F3802C90-473C-48B6-A8B4-019CEA9637D4}" destId="{28B29405-82DD-4B42-88D9-BFE6B300A1EF}" srcOrd="1" destOrd="0" presId="urn:microsoft.com/office/officeart/2005/8/layout/orgChart1"/>
    <dgm:cxn modelId="{75869A0E-4B9B-4DEF-A57C-A717A15FCA2F}" type="presOf" srcId="{A9B84CBE-99A9-42D4-8232-611579E96548}" destId="{B0EC0573-F119-4584-802F-A462F90AC4AF}" srcOrd="0" destOrd="0" presId="urn:microsoft.com/office/officeart/2005/8/layout/orgChart1"/>
    <dgm:cxn modelId="{7773D63F-0A47-4A35-92EB-BF197A30F20E}" type="presOf" srcId="{70E42C27-9C16-41AB-942F-198B64BD3EFE}" destId="{9DC0FBA7-0A83-4319-B48A-BEB51EAACF03}" srcOrd="0" destOrd="0" presId="urn:microsoft.com/office/officeart/2005/8/layout/orgChart1"/>
    <dgm:cxn modelId="{4A217970-7504-4D1F-A3BD-2DA8047A6783}" srcId="{934D19C3-1CE6-40F0-A4AC-9BBAEEFA2409}" destId="{903FD5DD-9BDE-44F8-95AB-ACA6BE941733}" srcOrd="2" destOrd="0" parTransId="{5201077F-DEB4-4346-9339-7D75EB738DC8}" sibTransId="{942651B1-FA10-40BD-A26E-196D5030A519}"/>
    <dgm:cxn modelId="{8F4F6C6A-EB31-47CE-B658-6DD7606684A5}" srcId="{934D19C3-1CE6-40F0-A4AC-9BBAEEFA2409}" destId="{83B58190-96AE-4B61-ADF0-7893349B6B73}" srcOrd="0" destOrd="0" parTransId="{B7DFA00A-F53B-4303-B482-A2ACEAA66C7A}" sibTransId="{139FD7FB-64F1-4C5B-B53D-4C8114A4FC81}"/>
    <dgm:cxn modelId="{3001540A-D2D1-4E9E-BA21-074DDD9816D9}" type="presOf" srcId="{670B8A5E-120B-41E1-ACA0-A7B0A2F95E97}" destId="{D380B4C4-6A1A-4508-8A76-0ECE8A1F1398}" srcOrd="0" destOrd="0" presId="urn:microsoft.com/office/officeart/2005/8/layout/orgChart1"/>
    <dgm:cxn modelId="{F814ADC5-C793-4DC6-879F-54535C6B8430}" srcId="{F3802C90-473C-48B6-A8B4-019CEA9637D4}" destId="{CC1F1999-9FDD-4934-A764-9281677C85A0}" srcOrd="2" destOrd="0" parTransId="{60EAC647-1965-4A5D-A4AA-B23CA42E782E}" sibTransId="{B876F74D-5679-488A-93F6-A4DD08ADF72C}"/>
    <dgm:cxn modelId="{A3507E60-3956-4CEE-A809-0E9D4FB6FF36}" type="presOf" srcId="{864CAE65-1B67-46F6-8FB2-DC4020B56EB9}" destId="{6CDF2F0A-560D-4E38-B076-FAFDAFB62996}" srcOrd="0" destOrd="0" presId="urn:microsoft.com/office/officeart/2005/8/layout/orgChart1"/>
    <dgm:cxn modelId="{46A6DAA2-D7F8-4AD9-A3EA-D6A4E0962BBA}" type="presOf" srcId="{4969202E-81BA-402B-B0F6-A420FA1B98A9}" destId="{3BC67141-A3FE-4897-969A-FAC135D05FC8}" srcOrd="1" destOrd="0" presId="urn:microsoft.com/office/officeart/2005/8/layout/orgChart1"/>
    <dgm:cxn modelId="{6C7980B4-68F3-4976-8087-061CD2E583B4}" type="presOf" srcId="{46BFC4A6-90DB-4925-B411-C1CFFAD41DFB}" destId="{579D5815-9CD7-447C-9857-E3D6B6D2B32C}" srcOrd="0" destOrd="0" presId="urn:microsoft.com/office/officeart/2005/8/layout/orgChart1"/>
    <dgm:cxn modelId="{993E9321-F486-4C76-9B9A-EEAF8511BE46}" srcId="{4CEBD8C7-E742-4D3C-9C32-7AB7A604C5F4}" destId="{616450A3-DE98-4BDB-BDE0-DC0D451DAEC8}" srcOrd="0" destOrd="0" parTransId="{A9B84CBE-99A9-42D4-8232-611579E96548}" sibTransId="{1D6B583A-CBDC-4364-8FA8-BC48545338AD}"/>
    <dgm:cxn modelId="{6E29F502-E1D6-40C1-A26F-C5A7D539C23B}" type="presOf" srcId="{5C65FB07-C684-41A8-BC44-476E88689A1D}" destId="{3DF65DD8-0FB1-40C0-97A8-7BB0E5292790}" srcOrd="0" destOrd="0" presId="urn:microsoft.com/office/officeart/2005/8/layout/orgChart1"/>
    <dgm:cxn modelId="{9E13E55E-CAF5-48FD-9BF8-826EF933CA1E}" srcId="{F3802C90-473C-48B6-A8B4-019CEA9637D4}" destId="{3F5E158C-6712-4F0D-83E4-CC745512DDB2}" srcOrd="4" destOrd="0" parTransId="{903F94D2-30BB-477F-8843-300EDEC0079B}" sibTransId="{B6E31279-BDF3-4701-948D-070E3EDDB4AD}"/>
    <dgm:cxn modelId="{B587CD2C-D8C0-4747-BC42-CBF93FFC92E5}" type="presOf" srcId="{55A75A8F-1F32-45E0-BBAB-3446BCB3FD9C}" destId="{E3F99371-C7F3-4DCC-82F3-856FCAB41474}" srcOrd="0" destOrd="0" presId="urn:microsoft.com/office/officeart/2005/8/layout/orgChart1"/>
    <dgm:cxn modelId="{334DB913-824F-46E7-8F74-7EA5810B2F0C}" type="presOf" srcId="{07BA011D-5127-4156-A4AB-BFEF389EF470}" destId="{407709A5-9025-4293-AF7E-CEB8090C77C1}" srcOrd="0" destOrd="0" presId="urn:microsoft.com/office/officeart/2005/8/layout/orgChart1"/>
    <dgm:cxn modelId="{687647F7-F551-4DAC-81DF-3DF8F2053C0D}" type="presOf" srcId="{F5169259-0248-48A6-971B-1892E43E9DDB}" destId="{46EFA608-7DDC-4CF5-99C9-AE68D089D55A}" srcOrd="0" destOrd="0" presId="urn:microsoft.com/office/officeart/2005/8/layout/orgChart1"/>
    <dgm:cxn modelId="{46D373CE-A78F-4953-B718-64C05DA56673}" type="presOf" srcId="{AFBA2EB1-345A-4A55-8C66-AB5F289DA5D3}" destId="{4E4BB2F7-1F24-4D40-81FF-10CD3C82CBE9}" srcOrd="0" destOrd="0" presId="urn:microsoft.com/office/officeart/2005/8/layout/orgChart1"/>
    <dgm:cxn modelId="{88A32F30-8913-4FB2-BB35-DABB92F78EDB}" type="presOf" srcId="{616450A3-DE98-4BDB-BDE0-DC0D451DAEC8}" destId="{132C4B3D-569B-4DB3-9BBD-64267405D56F}" srcOrd="0" destOrd="0" presId="urn:microsoft.com/office/officeart/2005/8/layout/orgChart1"/>
    <dgm:cxn modelId="{32101EA3-B448-4BB7-B678-22CFF221FA04}" srcId="{9AB4D7F2-6B73-4C13-880C-5BE6BD97D0E0}" destId="{2233A465-A272-4E31-8EAE-71A098FB7911}" srcOrd="1" destOrd="0" parTransId="{230F2427-12B1-4A00-8477-7327E35406D6}" sibTransId="{96B8B5A8-F406-4161-A6E1-C2778CB01271}"/>
    <dgm:cxn modelId="{18D34B93-BAD6-4A2E-AF38-67038D64F279}" type="presOf" srcId="{DC1A303E-6CA9-4996-BB17-ACDC119EE2F6}" destId="{51F87452-1540-4ED5-BCCB-2F0F1F244E82}" srcOrd="1" destOrd="0" presId="urn:microsoft.com/office/officeart/2005/8/layout/orgChart1"/>
    <dgm:cxn modelId="{00312036-C735-4526-B47F-A4EBE1C52A28}" srcId="{ECB210A8-1AAE-4FCD-8FDB-906C1AFB6D14}" destId="{5C65FB07-C684-41A8-BC44-476E88689A1D}" srcOrd="1" destOrd="0" parTransId="{0C63C85C-7F90-4C1D-B0CB-4DD051E4EE96}" sibTransId="{A38B95E9-9979-47CA-9912-F43862F873C8}"/>
    <dgm:cxn modelId="{7FD62277-1E1B-4624-8DE1-C19AF5EE8434}" srcId="{F3802C90-473C-48B6-A8B4-019CEA9637D4}" destId="{6FC79EA4-BAC2-452E-B139-362A171D6864}" srcOrd="0" destOrd="0" parTransId="{B6ACF6CB-C993-43C5-92AE-732972B29333}" sibTransId="{7F1BD010-A7A5-43AA-949C-9A165E0AAC03}"/>
    <dgm:cxn modelId="{C7D0C268-6471-42B8-8DC4-ABC6DB5032AB}" srcId="{F3802C90-473C-48B6-A8B4-019CEA9637D4}" destId="{D7361EBC-392F-414D-A5CE-850C5BE66477}" srcOrd="5" destOrd="0" parTransId="{61F16F22-89DF-4C42-B098-EB13CD268557}" sibTransId="{5F15D2E0-B0BD-4F4A-B3B8-540F0C2CF7E0}"/>
    <dgm:cxn modelId="{5F58D662-3066-4542-9B9A-022BA12D4E2B}" type="presOf" srcId="{22B5B21F-ACA9-44F2-9C86-C44FD6E2E52C}" destId="{99A64BCC-A699-48DB-9F0A-37396D224365}" srcOrd="1" destOrd="0" presId="urn:microsoft.com/office/officeart/2005/8/layout/orgChart1"/>
    <dgm:cxn modelId="{3E533D53-7C1A-481F-AE23-94BFA3C64BEC}" type="presOf" srcId="{ECB210A8-1AAE-4FCD-8FDB-906C1AFB6D14}" destId="{B66D399D-DB9F-4DBF-9167-851FAE17896A}" srcOrd="1" destOrd="0" presId="urn:microsoft.com/office/officeart/2005/8/layout/orgChart1"/>
    <dgm:cxn modelId="{14BBA9C1-165E-4496-B1BF-F3B07F2CF6DC}" type="presOf" srcId="{2BEDF9E1-385F-4687-B206-6F6EAE5645A7}" destId="{EDDD0C1D-AE38-40B0-B9C6-FA2D337913B7}" srcOrd="1" destOrd="0" presId="urn:microsoft.com/office/officeart/2005/8/layout/orgChart1"/>
    <dgm:cxn modelId="{22801DB2-312C-4AC1-AE1F-F5C023B96F18}" type="presParOf" srcId="{929AA082-4629-462B-AFE7-82833C8E7B14}" destId="{572995B0-D740-4256-86B3-480E686BBC8A}" srcOrd="0" destOrd="0" presId="urn:microsoft.com/office/officeart/2005/8/layout/orgChart1"/>
    <dgm:cxn modelId="{A7705280-BE16-4D0C-A476-3BE2AAA3F2F2}" type="presParOf" srcId="{572995B0-D740-4256-86B3-480E686BBC8A}" destId="{1D866BED-ACF5-44F8-9660-C3C57A48596A}" srcOrd="0" destOrd="0" presId="urn:microsoft.com/office/officeart/2005/8/layout/orgChart1"/>
    <dgm:cxn modelId="{E0834BE9-FAB3-4A34-AA63-DDC8C81D32FF}" type="presParOf" srcId="{1D866BED-ACF5-44F8-9660-C3C57A48596A}" destId="{2C0B24FC-9268-4837-A815-CC955FB6E065}" srcOrd="0" destOrd="0" presId="urn:microsoft.com/office/officeart/2005/8/layout/orgChart1"/>
    <dgm:cxn modelId="{A789F8E6-C0AD-4270-A5E3-BCBF3E397C22}" type="presParOf" srcId="{1D866BED-ACF5-44F8-9660-C3C57A48596A}" destId="{D434FBE6-C19B-4389-82D4-F3257E169A76}" srcOrd="1" destOrd="0" presId="urn:microsoft.com/office/officeart/2005/8/layout/orgChart1"/>
    <dgm:cxn modelId="{0304C939-193A-4577-B059-01C3FA362327}" type="presParOf" srcId="{572995B0-D740-4256-86B3-480E686BBC8A}" destId="{06294CC9-6E4E-46A7-9B10-872498A8734A}" srcOrd="1" destOrd="0" presId="urn:microsoft.com/office/officeart/2005/8/layout/orgChart1"/>
    <dgm:cxn modelId="{AFFD3B2A-86B0-4F3C-AA30-057FF1D8B433}" type="presParOf" srcId="{572995B0-D740-4256-86B3-480E686BBC8A}" destId="{3EE14F58-5285-4FE5-A4EE-6D463DC845B5}" srcOrd="2" destOrd="0" presId="urn:microsoft.com/office/officeart/2005/8/layout/orgChart1"/>
    <dgm:cxn modelId="{79E4413B-5268-4CF4-A6BA-E823788AFE03}" type="presParOf" srcId="{929AA082-4629-462B-AFE7-82833C8E7B14}" destId="{A9CF833A-B537-4863-9339-24D552D3F29D}" srcOrd="1" destOrd="0" presId="urn:microsoft.com/office/officeart/2005/8/layout/orgChart1"/>
    <dgm:cxn modelId="{F8639356-AA9A-4C8A-B9A4-5AD9E5DC1CF1}" type="presParOf" srcId="{A9CF833A-B537-4863-9339-24D552D3F29D}" destId="{C40009B6-5012-4346-863F-D1632EC50843}" srcOrd="0" destOrd="0" presId="urn:microsoft.com/office/officeart/2005/8/layout/orgChart1"/>
    <dgm:cxn modelId="{9493C970-E782-4762-A33F-70AE93080E31}" type="presParOf" srcId="{C40009B6-5012-4346-863F-D1632EC50843}" destId="{21E30415-A97F-4A18-A43A-F4792D9735BE}" srcOrd="0" destOrd="0" presId="urn:microsoft.com/office/officeart/2005/8/layout/orgChart1"/>
    <dgm:cxn modelId="{C9E08EF1-05AC-46F7-A832-6B616C22EBB1}" type="presParOf" srcId="{C40009B6-5012-4346-863F-D1632EC50843}" destId="{4FB50147-91E1-4F36-A670-1FA12FD893B8}" srcOrd="1" destOrd="0" presId="urn:microsoft.com/office/officeart/2005/8/layout/orgChart1"/>
    <dgm:cxn modelId="{C3D2BD30-D14E-4713-83E4-72A2AF73C3C7}" type="presParOf" srcId="{A9CF833A-B537-4863-9339-24D552D3F29D}" destId="{A6EA4A77-EEA5-4DD4-8830-E7C636B3F898}" srcOrd="1" destOrd="0" presId="urn:microsoft.com/office/officeart/2005/8/layout/orgChart1"/>
    <dgm:cxn modelId="{625AEC29-267A-4E2A-90BF-6264F5EB7303}" type="presParOf" srcId="{A6EA4A77-EEA5-4DD4-8830-E7C636B3F898}" destId="{74CB8E9D-CF2D-4D82-94C3-6E5068FF6E57}" srcOrd="0" destOrd="0" presId="urn:microsoft.com/office/officeart/2005/8/layout/orgChart1"/>
    <dgm:cxn modelId="{6083403B-49FA-4363-BFCF-0567D8AA2420}" type="presParOf" srcId="{A6EA4A77-EEA5-4DD4-8830-E7C636B3F898}" destId="{D2ACBE6B-2FCC-404C-9AF6-6B956EDA988A}" srcOrd="1" destOrd="0" presId="urn:microsoft.com/office/officeart/2005/8/layout/orgChart1"/>
    <dgm:cxn modelId="{E8E43A35-D160-4BF9-A6E7-4A26D4A04C5B}" type="presParOf" srcId="{D2ACBE6B-2FCC-404C-9AF6-6B956EDA988A}" destId="{76174CE8-9EEE-4A70-9702-610DE8EA7148}" srcOrd="0" destOrd="0" presId="urn:microsoft.com/office/officeart/2005/8/layout/orgChart1"/>
    <dgm:cxn modelId="{828BD9DF-7EA4-44A8-B70E-ECF773893D20}" type="presParOf" srcId="{76174CE8-9EEE-4A70-9702-610DE8EA7148}" destId="{826F9D0D-BAC0-4688-9B7F-CED0DCD593C6}" srcOrd="0" destOrd="0" presId="urn:microsoft.com/office/officeart/2005/8/layout/orgChart1"/>
    <dgm:cxn modelId="{18C5864C-298B-47E1-B368-0CE24DBF5655}" type="presParOf" srcId="{76174CE8-9EEE-4A70-9702-610DE8EA7148}" destId="{62774B1F-B1AE-4697-A2FE-2A05BB8359EF}" srcOrd="1" destOrd="0" presId="urn:microsoft.com/office/officeart/2005/8/layout/orgChart1"/>
    <dgm:cxn modelId="{A94F72C2-18DE-47EA-B72E-E7A4889F9214}" type="presParOf" srcId="{D2ACBE6B-2FCC-404C-9AF6-6B956EDA988A}" destId="{1B813DF0-F4DE-4A24-B72C-823D1FE778CC}" srcOrd="1" destOrd="0" presId="urn:microsoft.com/office/officeart/2005/8/layout/orgChart1"/>
    <dgm:cxn modelId="{A2B1379C-A874-417B-BB7F-C2D774974B01}" type="presParOf" srcId="{1B813DF0-F4DE-4A24-B72C-823D1FE778CC}" destId="{7E1E7FE3-5EC4-42C5-989A-52A2306B4D37}" srcOrd="0" destOrd="0" presId="urn:microsoft.com/office/officeart/2005/8/layout/orgChart1"/>
    <dgm:cxn modelId="{76546C58-D0B0-4C5D-9289-06E08BA8479C}" type="presParOf" srcId="{1B813DF0-F4DE-4A24-B72C-823D1FE778CC}" destId="{5492A4EA-4EE5-4AE1-8CFD-3FAE40479DF9}" srcOrd="1" destOrd="0" presId="urn:microsoft.com/office/officeart/2005/8/layout/orgChart1"/>
    <dgm:cxn modelId="{F9C02941-3DB3-461A-AC90-003785126C11}" type="presParOf" srcId="{5492A4EA-4EE5-4AE1-8CFD-3FAE40479DF9}" destId="{2F12DABF-50C4-4155-B310-A0190E2D1E8F}" srcOrd="0" destOrd="0" presId="urn:microsoft.com/office/officeart/2005/8/layout/orgChart1"/>
    <dgm:cxn modelId="{E280879B-A9CD-4DA7-966F-586138842AC7}" type="presParOf" srcId="{2F12DABF-50C4-4155-B310-A0190E2D1E8F}" destId="{BAF77BC4-0E7A-4FC8-A224-3FDC95340D2F}" srcOrd="0" destOrd="0" presId="urn:microsoft.com/office/officeart/2005/8/layout/orgChart1"/>
    <dgm:cxn modelId="{FA6AC2BA-AC8A-49CC-9E46-435EEF79AC37}" type="presParOf" srcId="{2F12DABF-50C4-4155-B310-A0190E2D1E8F}" destId="{B66D399D-DB9F-4DBF-9167-851FAE17896A}" srcOrd="1" destOrd="0" presId="urn:microsoft.com/office/officeart/2005/8/layout/orgChart1"/>
    <dgm:cxn modelId="{A4EE932D-8E58-4687-A7F0-CE3022258558}" type="presParOf" srcId="{5492A4EA-4EE5-4AE1-8CFD-3FAE40479DF9}" destId="{A9439884-5C99-4EE8-BABD-CE40C485724E}" srcOrd="1" destOrd="0" presId="urn:microsoft.com/office/officeart/2005/8/layout/orgChart1"/>
    <dgm:cxn modelId="{4D0D5640-3671-429D-9405-7C444B4069ED}" type="presParOf" srcId="{A9439884-5C99-4EE8-BABD-CE40C485724E}" destId="{F1EC2345-21FD-4344-AC41-3D51FEE63129}" srcOrd="0" destOrd="0" presId="urn:microsoft.com/office/officeart/2005/8/layout/orgChart1"/>
    <dgm:cxn modelId="{356473EB-EDF6-40CE-90C3-53E633B63CA2}" type="presParOf" srcId="{A9439884-5C99-4EE8-BABD-CE40C485724E}" destId="{3A61A422-139D-4992-B251-B945F648252C}" srcOrd="1" destOrd="0" presId="urn:microsoft.com/office/officeart/2005/8/layout/orgChart1"/>
    <dgm:cxn modelId="{3703470C-DA38-4B1C-8946-773BA142DF9C}" type="presParOf" srcId="{3A61A422-139D-4992-B251-B945F648252C}" destId="{69780D46-5545-4C7D-A6BF-0B1A3595BBF4}" srcOrd="0" destOrd="0" presId="urn:microsoft.com/office/officeart/2005/8/layout/orgChart1"/>
    <dgm:cxn modelId="{82DF94AC-634E-4971-A962-43BA2A18F4B8}" type="presParOf" srcId="{69780D46-5545-4C7D-A6BF-0B1A3595BBF4}" destId="{36281DE1-B444-4D42-8DA4-14C4EE39B677}" srcOrd="0" destOrd="0" presId="urn:microsoft.com/office/officeart/2005/8/layout/orgChart1"/>
    <dgm:cxn modelId="{018A2234-E473-4775-99D1-7EF2DE24CD38}" type="presParOf" srcId="{69780D46-5545-4C7D-A6BF-0B1A3595BBF4}" destId="{3B22FEB3-C298-4C28-B986-91B1684099A1}" srcOrd="1" destOrd="0" presId="urn:microsoft.com/office/officeart/2005/8/layout/orgChart1"/>
    <dgm:cxn modelId="{6B431FCC-07ED-47C4-979A-8C7BEC5CDCF7}" type="presParOf" srcId="{3A61A422-139D-4992-B251-B945F648252C}" destId="{B6430018-887D-4DAF-ABB6-333D4F7C3B2A}" srcOrd="1" destOrd="0" presId="urn:microsoft.com/office/officeart/2005/8/layout/orgChart1"/>
    <dgm:cxn modelId="{22F3E273-1EA7-4ADA-8300-484A99721619}" type="presParOf" srcId="{B6430018-887D-4DAF-ABB6-333D4F7C3B2A}" destId="{65D703AD-5394-4DB6-9CCC-B6B56F97C7F1}" srcOrd="0" destOrd="0" presId="urn:microsoft.com/office/officeart/2005/8/layout/orgChart1"/>
    <dgm:cxn modelId="{720BEF36-C031-48BD-B89B-55276554A94F}" type="presParOf" srcId="{B6430018-887D-4DAF-ABB6-333D4F7C3B2A}" destId="{9ED499C6-9895-4F24-843D-6E273AC96C4B}" srcOrd="1" destOrd="0" presId="urn:microsoft.com/office/officeart/2005/8/layout/orgChart1"/>
    <dgm:cxn modelId="{7934531A-7C06-42AD-97C8-9FA2B06694F6}" type="presParOf" srcId="{9ED499C6-9895-4F24-843D-6E273AC96C4B}" destId="{01BB3620-822A-4D10-85EE-33A2A7318168}" srcOrd="0" destOrd="0" presId="urn:microsoft.com/office/officeart/2005/8/layout/orgChart1"/>
    <dgm:cxn modelId="{8D3BF62A-7171-4784-B27F-8C717ED96FA5}" type="presParOf" srcId="{01BB3620-822A-4D10-85EE-33A2A7318168}" destId="{CF8EAEB4-5EA3-41A4-BA8C-D38EB7F5D6AA}" srcOrd="0" destOrd="0" presId="urn:microsoft.com/office/officeart/2005/8/layout/orgChart1"/>
    <dgm:cxn modelId="{5A2AEA8C-B7CC-44D6-A8FB-CE3AB3CD59E1}" type="presParOf" srcId="{01BB3620-822A-4D10-85EE-33A2A7318168}" destId="{6C32C986-20F6-4FB9-8D2B-E52F781641BE}" srcOrd="1" destOrd="0" presId="urn:microsoft.com/office/officeart/2005/8/layout/orgChart1"/>
    <dgm:cxn modelId="{D3F12BE5-8D34-4013-B311-AA5EBA47AC9A}" type="presParOf" srcId="{9ED499C6-9895-4F24-843D-6E273AC96C4B}" destId="{89A22519-8265-48C2-A292-C865E9F9C657}" srcOrd="1" destOrd="0" presId="urn:microsoft.com/office/officeart/2005/8/layout/orgChart1"/>
    <dgm:cxn modelId="{E6FBF05B-A3C6-421A-B94C-2C62FB694487}" type="presParOf" srcId="{9ED499C6-9895-4F24-843D-6E273AC96C4B}" destId="{2520EAF5-E94E-483D-AFF3-8F35836EF7E7}" srcOrd="2" destOrd="0" presId="urn:microsoft.com/office/officeart/2005/8/layout/orgChart1"/>
    <dgm:cxn modelId="{1681B4D3-C4F9-40EE-86F6-683209562DBC}" type="presParOf" srcId="{3A61A422-139D-4992-B251-B945F648252C}" destId="{48B9DC53-4D1C-4779-B2C8-D2AF54682AFD}" srcOrd="2" destOrd="0" presId="urn:microsoft.com/office/officeart/2005/8/layout/orgChart1"/>
    <dgm:cxn modelId="{05518F3E-B759-426B-9767-CA8046C83195}" type="presParOf" srcId="{A9439884-5C99-4EE8-BABD-CE40C485724E}" destId="{0319858C-13CB-4C1D-8C2D-35DC2D80CF75}" srcOrd="2" destOrd="0" presId="urn:microsoft.com/office/officeart/2005/8/layout/orgChart1"/>
    <dgm:cxn modelId="{6B953B23-0F38-49E6-AC60-4099275A6935}" type="presParOf" srcId="{A9439884-5C99-4EE8-BABD-CE40C485724E}" destId="{FBB45A9C-79F8-4629-A509-26C86AD0B9C2}" srcOrd="3" destOrd="0" presId="urn:microsoft.com/office/officeart/2005/8/layout/orgChart1"/>
    <dgm:cxn modelId="{06A26983-8ED1-4A50-9C49-3531E4CF3EC3}" type="presParOf" srcId="{FBB45A9C-79F8-4629-A509-26C86AD0B9C2}" destId="{B50511FC-EDA7-4AEA-AB55-3A8842A698F2}" srcOrd="0" destOrd="0" presId="urn:microsoft.com/office/officeart/2005/8/layout/orgChart1"/>
    <dgm:cxn modelId="{278E26DF-CF2F-4025-9A53-0AEF43FAB9A9}" type="presParOf" srcId="{B50511FC-EDA7-4AEA-AB55-3A8842A698F2}" destId="{3DF65DD8-0FB1-40C0-97A8-7BB0E5292790}" srcOrd="0" destOrd="0" presId="urn:microsoft.com/office/officeart/2005/8/layout/orgChart1"/>
    <dgm:cxn modelId="{DCE86276-C20B-40B2-94B2-4FB33B657633}" type="presParOf" srcId="{B50511FC-EDA7-4AEA-AB55-3A8842A698F2}" destId="{084D94AF-4B22-4F78-BD30-7A015B8FDF5D}" srcOrd="1" destOrd="0" presId="urn:microsoft.com/office/officeart/2005/8/layout/orgChart1"/>
    <dgm:cxn modelId="{F6D81958-9E07-4702-BD59-884442272A7B}" type="presParOf" srcId="{FBB45A9C-79F8-4629-A509-26C86AD0B9C2}" destId="{B0309567-9C76-44C6-8200-DEEA0A763480}" srcOrd="1" destOrd="0" presId="urn:microsoft.com/office/officeart/2005/8/layout/orgChart1"/>
    <dgm:cxn modelId="{B1F4283F-8738-4CA7-9795-D08A765CA3FB}" type="presParOf" srcId="{B0309567-9C76-44C6-8200-DEEA0A763480}" destId="{4E2981B6-601B-4743-8C01-60A174D2B2EA}" srcOrd="0" destOrd="0" presId="urn:microsoft.com/office/officeart/2005/8/layout/orgChart1"/>
    <dgm:cxn modelId="{34D7ACCC-275F-495D-9C99-06402F0305D0}" type="presParOf" srcId="{B0309567-9C76-44C6-8200-DEEA0A763480}" destId="{AFDDAE20-96FF-4524-A162-EB77775C1B1E}" srcOrd="1" destOrd="0" presId="urn:microsoft.com/office/officeart/2005/8/layout/orgChart1"/>
    <dgm:cxn modelId="{0366273C-F080-4947-B36F-47652942E9B5}" type="presParOf" srcId="{AFDDAE20-96FF-4524-A162-EB77775C1B1E}" destId="{B8093D9B-4548-4453-9A1E-1448178B249A}" srcOrd="0" destOrd="0" presId="urn:microsoft.com/office/officeart/2005/8/layout/orgChart1"/>
    <dgm:cxn modelId="{27C4CBA4-7604-48BF-9A93-E19A5D282B5D}" type="presParOf" srcId="{B8093D9B-4548-4453-9A1E-1448178B249A}" destId="{0E72DD1B-7096-42C6-9889-90697A397346}" srcOrd="0" destOrd="0" presId="urn:microsoft.com/office/officeart/2005/8/layout/orgChart1"/>
    <dgm:cxn modelId="{623F5919-AD06-4D2B-B158-EBD3B64A3825}" type="presParOf" srcId="{B8093D9B-4548-4453-9A1E-1448178B249A}" destId="{F8C9954F-4428-41EC-BB0A-615A36110645}" srcOrd="1" destOrd="0" presId="urn:microsoft.com/office/officeart/2005/8/layout/orgChart1"/>
    <dgm:cxn modelId="{DBD598CF-23A5-4307-BCEB-D8DAB2EE09CE}" type="presParOf" srcId="{AFDDAE20-96FF-4524-A162-EB77775C1B1E}" destId="{355AF1EB-EAA1-4B79-97F8-FC2E769D7DF0}" srcOrd="1" destOrd="0" presId="urn:microsoft.com/office/officeart/2005/8/layout/orgChart1"/>
    <dgm:cxn modelId="{7BDE859F-FAFA-4EB1-BC83-59A457912C13}" type="presParOf" srcId="{AFDDAE20-96FF-4524-A162-EB77775C1B1E}" destId="{89EDA7BB-0387-4F42-8B5D-94EA734DA6BE}" srcOrd="2" destOrd="0" presId="urn:microsoft.com/office/officeart/2005/8/layout/orgChart1"/>
    <dgm:cxn modelId="{A8857E0E-BF5C-442A-AA24-FA907E013D4E}" type="presParOf" srcId="{FBB45A9C-79F8-4629-A509-26C86AD0B9C2}" destId="{FF0DF050-4505-4A7A-8E92-2DD7E116251C}" srcOrd="2" destOrd="0" presId="urn:microsoft.com/office/officeart/2005/8/layout/orgChart1"/>
    <dgm:cxn modelId="{216C3DF3-F089-429F-98BA-F93A123E3221}" type="presParOf" srcId="{A9439884-5C99-4EE8-BABD-CE40C485724E}" destId="{4D8E659D-C57B-4C0E-A12F-B034765C55C9}" srcOrd="4" destOrd="0" presId="urn:microsoft.com/office/officeart/2005/8/layout/orgChart1"/>
    <dgm:cxn modelId="{99635B5C-E55C-40FC-BFC3-10374B744DBB}" type="presParOf" srcId="{A9439884-5C99-4EE8-BABD-CE40C485724E}" destId="{47641DAA-6A85-4E03-8149-57EF488A1A51}" srcOrd="5" destOrd="0" presId="urn:microsoft.com/office/officeart/2005/8/layout/orgChart1"/>
    <dgm:cxn modelId="{67F48431-B1E2-44C2-A8EB-FE7331EE7946}" type="presParOf" srcId="{47641DAA-6A85-4E03-8149-57EF488A1A51}" destId="{AB678903-35C5-47FB-87E3-9057890A2E67}" srcOrd="0" destOrd="0" presId="urn:microsoft.com/office/officeart/2005/8/layout/orgChart1"/>
    <dgm:cxn modelId="{B1A3B938-B780-4322-B500-88FE00CDD998}" type="presParOf" srcId="{AB678903-35C5-47FB-87E3-9057890A2E67}" destId="{4A9A0AFD-430D-4180-B0A8-5D8C5E2C3186}" srcOrd="0" destOrd="0" presId="urn:microsoft.com/office/officeart/2005/8/layout/orgChart1"/>
    <dgm:cxn modelId="{D5EB7A9C-EE5F-4992-8088-BD569AC5FE9C}" type="presParOf" srcId="{AB678903-35C5-47FB-87E3-9057890A2E67}" destId="{861A0FE6-E790-4E72-B810-6BA968093D32}" srcOrd="1" destOrd="0" presId="urn:microsoft.com/office/officeart/2005/8/layout/orgChart1"/>
    <dgm:cxn modelId="{E3B0C874-FBA6-4B62-B5C7-E0B6D90DEA27}" type="presParOf" srcId="{47641DAA-6A85-4E03-8149-57EF488A1A51}" destId="{DF65130D-12E2-4E64-A60F-26DF67C50AA6}" srcOrd="1" destOrd="0" presId="urn:microsoft.com/office/officeart/2005/8/layout/orgChart1"/>
    <dgm:cxn modelId="{627E46E5-AB85-425D-BB2D-31AF84CCD41F}" type="presParOf" srcId="{DF65130D-12E2-4E64-A60F-26DF67C50AA6}" destId="{9DC0FBA7-0A83-4319-B48A-BEB51EAACF03}" srcOrd="0" destOrd="0" presId="urn:microsoft.com/office/officeart/2005/8/layout/orgChart1"/>
    <dgm:cxn modelId="{C2C5EF80-14DD-423A-83FA-2E7E262B6912}" type="presParOf" srcId="{DF65130D-12E2-4E64-A60F-26DF67C50AA6}" destId="{2CDBA1E9-C628-497D-BFC4-B94389319704}" srcOrd="1" destOrd="0" presId="urn:microsoft.com/office/officeart/2005/8/layout/orgChart1"/>
    <dgm:cxn modelId="{3F4E0B4E-7959-400C-8417-A32B365DA426}" type="presParOf" srcId="{2CDBA1E9-C628-497D-BFC4-B94389319704}" destId="{3D93579B-C140-43D7-9C04-92E68E517565}" srcOrd="0" destOrd="0" presId="urn:microsoft.com/office/officeart/2005/8/layout/orgChart1"/>
    <dgm:cxn modelId="{ACCCD97B-15F2-4815-BF56-08E1530F79E8}" type="presParOf" srcId="{3D93579B-C140-43D7-9C04-92E68E517565}" destId="{D019E2DF-D5FC-4F01-B750-DF6416A6303C}" srcOrd="0" destOrd="0" presId="urn:microsoft.com/office/officeart/2005/8/layout/orgChart1"/>
    <dgm:cxn modelId="{A198592B-0627-459F-9445-0132B1133488}" type="presParOf" srcId="{3D93579B-C140-43D7-9C04-92E68E517565}" destId="{3BC67141-A3FE-4897-969A-FAC135D05FC8}" srcOrd="1" destOrd="0" presId="urn:microsoft.com/office/officeart/2005/8/layout/orgChart1"/>
    <dgm:cxn modelId="{AA4307DE-3D03-47C9-9782-716D6517A07A}" type="presParOf" srcId="{2CDBA1E9-C628-497D-BFC4-B94389319704}" destId="{A8A84FAE-0718-4AB9-85EB-77723128A507}" srcOrd="1" destOrd="0" presId="urn:microsoft.com/office/officeart/2005/8/layout/orgChart1"/>
    <dgm:cxn modelId="{3B303202-DAEA-494D-87D5-04E836FDC940}" type="presParOf" srcId="{2CDBA1E9-C628-497D-BFC4-B94389319704}" destId="{62BF6B8C-88B7-498A-8DA1-3BA9ECB85718}" srcOrd="2" destOrd="0" presId="urn:microsoft.com/office/officeart/2005/8/layout/orgChart1"/>
    <dgm:cxn modelId="{B01A24DC-1312-4824-8B08-0C4DE9E11F90}" type="presParOf" srcId="{47641DAA-6A85-4E03-8149-57EF488A1A51}" destId="{1F8C21AA-45D2-4360-BD16-EA20307B4329}" srcOrd="2" destOrd="0" presId="urn:microsoft.com/office/officeart/2005/8/layout/orgChart1"/>
    <dgm:cxn modelId="{8EB04AE2-9146-42BD-94C9-D421B63F8AC1}" type="presParOf" srcId="{5492A4EA-4EE5-4AE1-8CFD-3FAE40479DF9}" destId="{AB00692E-0FD4-4678-93C8-CA06D47ABC77}" srcOrd="2" destOrd="0" presId="urn:microsoft.com/office/officeart/2005/8/layout/orgChart1"/>
    <dgm:cxn modelId="{0DB1E611-A4B0-4A54-BE38-D724C3DF76BB}" type="presParOf" srcId="{1B813DF0-F4DE-4A24-B72C-823D1FE778CC}" destId="{4E4BB2F7-1F24-4D40-81FF-10CD3C82CBE9}" srcOrd="2" destOrd="0" presId="urn:microsoft.com/office/officeart/2005/8/layout/orgChart1"/>
    <dgm:cxn modelId="{69D86E17-E543-42D5-BF46-AB2BBC500BE1}" type="presParOf" srcId="{1B813DF0-F4DE-4A24-B72C-823D1FE778CC}" destId="{CDCC1198-D32B-493E-BF68-AB42020B0A95}" srcOrd="3" destOrd="0" presId="urn:microsoft.com/office/officeart/2005/8/layout/orgChart1"/>
    <dgm:cxn modelId="{333866E0-B938-4899-9C5F-B79E182A0D8A}" type="presParOf" srcId="{CDCC1198-D32B-493E-BF68-AB42020B0A95}" destId="{5560FA5E-328C-43B8-87A7-A634A0E3A636}" srcOrd="0" destOrd="0" presId="urn:microsoft.com/office/officeart/2005/8/layout/orgChart1"/>
    <dgm:cxn modelId="{176456AC-B7ED-469C-98AE-1E548F889715}" type="presParOf" srcId="{5560FA5E-328C-43B8-87A7-A634A0E3A636}" destId="{4DC5E62D-3119-4035-9E9F-0013594C2158}" srcOrd="0" destOrd="0" presId="urn:microsoft.com/office/officeart/2005/8/layout/orgChart1"/>
    <dgm:cxn modelId="{23752468-90E3-447B-BDA1-526E58952FF6}" type="presParOf" srcId="{5560FA5E-328C-43B8-87A7-A634A0E3A636}" destId="{F0A4DA17-35B5-4068-B7A6-394774EF4178}" srcOrd="1" destOrd="0" presId="urn:microsoft.com/office/officeart/2005/8/layout/orgChart1"/>
    <dgm:cxn modelId="{24135F2A-8047-4E29-8543-1A431EBAA440}" type="presParOf" srcId="{CDCC1198-D32B-493E-BF68-AB42020B0A95}" destId="{59BF956C-8552-40AB-BBA5-5EB5EFCF40B9}" srcOrd="1" destOrd="0" presId="urn:microsoft.com/office/officeart/2005/8/layout/orgChart1"/>
    <dgm:cxn modelId="{57CC50A4-D85E-4FA7-A208-5156FD30F9AD}" type="presParOf" srcId="{59BF956C-8552-40AB-BBA5-5EB5EFCF40B9}" destId="{7FF55153-DE2B-4F67-A670-8251B93A3F73}" srcOrd="0" destOrd="0" presId="urn:microsoft.com/office/officeart/2005/8/layout/orgChart1"/>
    <dgm:cxn modelId="{B15786A3-1D33-4554-BD59-D63F317EB026}" type="presParOf" srcId="{59BF956C-8552-40AB-BBA5-5EB5EFCF40B9}" destId="{0E66CF97-AFA8-4901-80AD-179BF8CAF304}" srcOrd="1" destOrd="0" presId="urn:microsoft.com/office/officeart/2005/8/layout/orgChart1"/>
    <dgm:cxn modelId="{3C211260-7958-40DC-B194-6026D045AE2C}" type="presParOf" srcId="{0E66CF97-AFA8-4901-80AD-179BF8CAF304}" destId="{688A9479-F8D9-4A67-BA32-C277AEC5605B}" srcOrd="0" destOrd="0" presId="urn:microsoft.com/office/officeart/2005/8/layout/orgChart1"/>
    <dgm:cxn modelId="{07BCABE8-FD2B-4130-90B7-6E18A74939D0}" type="presParOf" srcId="{688A9479-F8D9-4A67-BA32-C277AEC5605B}" destId="{BD79BBAD-5FF1-4E3F-9FA8-650A27009A7B}" srcOrd="0" destOrd="0" presId="urn:microsoft.com/office/officeart/2005/8/layout/orgChart1"/>
    <dgm:cxn modelId="{F74F367B-53DD-4D91-94E8-9F067EAF03D9}" type="presParOf" srcId="{688A9479-F8D9-4A67-BA32-C277AEC5605B}" destId="{E35FADBC-B54B-4BA8-A59A-D6AEBE05E278}" srcOrd="1" destOrd="0" presId="urn:microsoft.com/office/officeart/2005/8/layout/orgChart1"/>
    <dgm:cxn modelId="{E384A6E5-F069-474C-8C1B-CEE4B567221F}" type="presParOf" srcId="{0E66CF97-AFA8-4901-80AD-179BF8CAF304}" destId="{1C9D4439-D8CC-427E-B25A-59575373D77E}" srcOrd="1" destOrd="0" presId="urn:microsoft.com/office/officeart/2005/8/layout/orgChart1"/>
    <dgm:cxn modelId="{8D463CB9-596F-402E-AB51-E3783D0872B8}" type="presParOf" srcId="{0E66CF97-AFA8-4901-80AD-179BF8CAF304}" destId="{32CD44F5-6477-4255-B829-3060755D3961}" srcOrd="2" destOrd="0" presId="urn:microsoft.com/office/officeart/2005/8/layout/orgChart1"/>
    <dgm:cxn modelId="{3FA13C80-87CF-424C-A0D4-E3EA70D86991}" type="presParOf" srcId="{CDCC1198-D32B-493E-BF68-AB42020B0A95}" destId="{0BB7FC8D-A916-4CB2-8698-D672FA89A789}" srcOrd="2" destOrd="0" presId="urn:microsoft.com/office/officeart/2005/8/layout/orgChart1"/>
    <dgm:cxn modelId="{12E7198E-182E-497E-85B4-8FDBEC933012}" type="presParOf" srcId="{1B813DF0-F4DE-4A24-B72C-823D1FE778CC}" destId="{6550C33C-3092-4D1E-A9EA-FF619416F9CB}" srcOrd="4" destOrd="0" presId="urn:microsoft.com/office/officeart/2005/8/layout/orgChart1"/>
    <dgm:cxn modelId="{E7C10382-6371-41C5-BF95-58110C2A219C}" type="presParOf" srcId="{1B813DF0-F4DE-4A24-B72C-823D1FE778CC}" destId="{13139AB3-DF63-4324-B7AB-8EC9942BD109}" srcOrd="5" destOrd="0" presId="urn:microsoft.com/office/officeart/2005/8/layout/orgChart1"/>
    <dgm:cxn modelId="{EA70FE93-F508-4823-8677-A560657BE093}" type="presParOf" srcId="{13139AB3-DF63-4324-B7AB-8EC9942BD109}" destId="{52DEB40E-D4AB-4643-89DD-69AD75717581}" srcOrd="0" destOrd="0" presId="urn:microsoft.com/office/officeart/2005/8/layout/orgChart1"/>
    <dgm:cxn modelId="{BBB97614-C364-4D5E-929A-F3CB05A5FF02}" type="presParOf" srcId="{52DEB40E-D4AB-4643-89DD-69AD75717581}" destId="{5048CB0F-39B8-4C60-916F-754C803FDD91}" srcOrd="0" destOrd="0" presId="urn:microsoft.com/office/officeart/2005/8/layout/orgChart1"/>
    <dgm:cxn modelId="{53E74502-F77D-4607-83C8-0A8F4D8439C5}" type="presParOf" srcId="{52DEB40E-D4AB-4643-89DD-69AD75717581}" destId="{9CC3379F-6B9A-415A-B484-142CE4CE22D8}" srcOrd="1" destOrd="0" presId="urn:microsoft.com/office/officeart/2005/8/layout/orgChart1"/>
    <dgm:cxn modelId="{79274A1B-BC24-4104-AC69-1543A31D269C}" type="presParOf" srcId="{13139AB3-DF63-4324-B7AB-8EC9942BD109}" destId="{9978BAD0-220F-4572-9A15-C4D0DF65726E}" srcOrd="1" destOrd="0" presId="urn:microsoft.com/office/officeart/2005/8/layout/orgChart1"/>
    <dgm:cxn modelId="{14D79A67-A110-43BB-85FD-50AE801D49F5}" type="presParOf" srcId="{9978BAD0-220F-4572-9A15-C4D0DF65726E}" destId="{7019F888-3F01-40B3-AAEA-DC33A5F747C6}" srcOrd="0" destOrd="0" presId="urn:microsoft.com/office/officeart/2005/8/layout/orgChart1"/>
    <dgm:cxn modelId="{68C9B269-216D-41BD-B549-D15A14D2325A}" type="presParOf" srcId="{9978BAD0-220F-4572-9A15-C4D0DF65726E}" destId="{0AA42E88-CDED-4707-84C3-B00C7C30513A}" srcOrd="1" destOrd="0" presId="urn:microsoft.com/office/officeart/2005/8/layout/orgChart1"/>
    <dgm:cxn modelId="{A3F35EF1-1886-4F99-B445-C2FF8D31CE8E}" type="presParOf" srcId="{0AA42E88-CDED-4707-84C3-B00C7C30513A}" destId="{DCBEC1A2-C918-47C7-BC65-2874DBC14C68}" srcOrd="0" destOrd="0" presId="urn:microsoft.com/office/officeart/2005/8/layout/orgChart1"/>
    <dgm:cxn modelId="{5E180C9A-4ABD-44D1-BC05-E310F3A2F122}" type="presParOf" srcId="{DCBEC1A2-C918-47C7-BC65-2874DBC14C68}" destId="{507B2F0A-79FE-470F-967C-943428176CF7}" srcOrd="0" destOrd="0" presId="urn:microsoft.com/office/officeart/2005/8/layout/orgChart1"/>
    <dgm:cxn modelId="{B887EEA5-7946-488D-A74D-CA9BD81FDE76}" type="presParOf" srcId="{DCBEC1A2-C918-47C7-BC65-2874DBC14C68}" destId="{074FE682-BE6C-4378-B57C-4DD1CF1965C3}" srcOrd="1" destOrd="0" presId="urn:microsoft.com/office/officeart/2005/8/layout/orgChart1"/>
    <dgm:cxn modelId="{A266F5A5-FD30-4CF9-81AE-71A6FB9F916B}" type="presParOf" srcId="{0AA42E88-CDED-4707-84C3-B00C7C30513A}" destId="{75BA2179-0CCD-4E2D-8B04-18F1AD150737}" srcOrd="1" destOrd="0" presId="urn:microsoft.com/office/officeart/2005/8/layout/orgChart1"/>
    <dgm:cxn modelId="{A0865659-94EB-405A-AD07-32F2D5E9874E}" type="presParOf" srcId="{75BA2179-0CCD-4E2D-8B04-18F1AD150737}" destId="{1F7FA5D6-986F-4518-9CF8-0FC7197C8215}" srcOrd="0" destOrd="0" presId="urn:microsoft.com/office/officeart/2005/8/layout/orgChart1"/>
    <dgm:cxn modelId="{0E94E279-1219-46D5-A1B5-F1404554D3E8}" type="presParOf" srcId="{75BA2179-0CCD-4E2D-8B04-18F1AD150737}" destId="{B5EEBFA3-AAA9-4DB2-B7E2-7D5148FAE4A3}" srcOrd="1" destOrd="0" presId="urn:microsoft.com/office/officeart/2005/8/layout/orgChart1"/>
    <dgm:cxn modelId="{6DFD9E28-2818-41CF-B28E-5910C41774C8}" type="presParOf" srcId="{B5EEBFA3-AAA9-4DB2-B7E2-7D5148FAE4A3}" destId="{79E3BFCE-8553-47E9-8C10-D9FA1CC0E46D}" srcOrd="0" destOrd="0" presId="urn:microsoft.com/office/officeart/2005/8/layout/orgChart1"/>
    <dgm:cxn modelId="{48BA6F04-3EBC-42EC-B872-BE11CCBBC511}" type="presParOf" srcId="{79E3BFCE-8553-47E9-8C10-D9FA1CC0E46D}" destId="{99765026-5D27-472E-AE31-6572D7A2AD2A}" srcOrd="0" destOrd="0" presId="urn:microsoft.com/office/officeart/2005/8/layout/orgChart1"/>
    <dgm:cxn modelId="{CA4951DD-FB27-41A6-BDE0-16F46149895B}" type="presParOf" srcId="{79E3BFCE-8553-47E9-8C10-D9FA1CC0E46D}" destId="{1270B06B-BAD4-4B03-9A2C-1D65236F69D4}" srcOrd="1" destOrd="0" presId="urn:microsoft.com/office/officeart/2005/8/layout/orgChart1"/>
    <dgm:cxn modelId="{C07B3DB5-6B12-46E1-89F9-D8714349CF03}" type="presParOf" srcId="{B5EEBFA3-AAA9-4DB2-B7E2-7D5148FAE4A3}" destId="{E538B0FB-8E88-4B89-B554-FDDD897AE17C}" srcOrd="1" destOrd="0" presId="urn:microsoft.com/office/officeart/2005/8/layout/orgChart1"/>
    <dgm:cxn modelId="{71060633-D702-415E-8FDE-BB42D025FE06}" type="presParOf" srcId="{B5EEBFA3-AAA9-4DB2-B7E2-7D5148FAE4A3}" destId="{361596A8-4E3A-4913-BAE6-FF4531D69F2D}" srcOrd="2" destOrd="0" presId="urn:microsoft.com/office/officeart/2005/8/layout/orgChart1"/>
    <dgm:cxn modelId="{F951EB45-31A8-45ED-8F8D-FEEAF37036F3}" type="presParOf" srcId="{0AA42E88-CDED-4707-84C3-B00C7C30513A}" destId="{04E29860-230C-4775-B399-1043A0A69E4C}" srcOrd="2" destOrd="0" presId="urn:microsoft.com/office/officeart/2005/8/layout/orgChart1"/>
    <dgm:cxn modelId="{2D985B33-E7CA-418E-A77E-3B989607CAA0}" type="presParOf" srcId="{9978BAD0-220F-4572-9A15-C4D0DF65726E}" destId="{BD3CA2F7-BF13-4778-9753-6F54A929ABAC}" srcOrd="2" destOrd="0" presId="urn:microsoft.com/office/officeart/2005/8/layout/orgChart1"/>
    <dgm:cxn modelId="{7BE93437-ACA8-4335-AF63-5A489A58E623}" type="presParOf" srcId="{9978BAD0-220F-4572-9A15-C4D0DF65726E}" destId="{79DEFB1C-52A0-4A44-B070-C840A18F7400}" srcOrd="3" destOrd="0" presId="urn:microsoft.com/office/officeart/2005/8/layout/orgChart1"/>
    <dgm:cxn modelId="{2C2F9F6B-A449-4982-8D1D-A9C253B14C1C}" type="presParOf" srcId="{79DEFB1C-52A0-4A44-B070-C840A18F7400}" destId="{9C7B9991-F4B3-4C16-B991-45730105D2E4}" srcOrd="0" destOrd="0" presId="urn:microsoft.com/office/officeart/2005/8/layout/orgChart1"/>
    <dgm:cxn modelId="{DFAA58AA-7A84-499D-8283-E1AF0DA2D215}" type="presParOf" srcId="{9C7B9991-F4B3-4C16-B991-45730105D2E4}" destId="{D6120864-9DD7-4C49-8B2A-A6AF8F66F92D}" srcOrd="0" destOrd="0" presId="urn:microsoft.com/office/officeart/2005/8/layout/orgChart1"/>
    <dgm:cxn modelId="{8B9AA38E-E175-461A-A6E4-474DACA4A0C8}" type="presParOf" srcId="{9C7B9991-F4B3-4C16-B991-45730105D2E4}" destId="{952F69E8-030F-4E5C-B997-44FB75C1DED3}" srcOrd="1" destOrd="0" presId="urn:microsoft.com/office/officeart/2005/8/layout/orgChart1"/>
    <dgm:cxn modelId="{5BF52D6E-AD9E-4CE0-8EE4-14631D7C1E4C}" type="presParOf" srcId="{79DEFB1C-52A0-4A44-B070-C840A18F7400}" destId="{F271133D-C060-4680-A128-CAD5B4634B4C}" srcOrd="1" destOrd="0" presId="urn:microsoft.com/office/officeart/2005/8/layout/orgChart1"/>
    <dgm:cxn modelId="{6C99929A-5D20-4493-8FEE-3114D385A5D7}" type="presParOf" srcId="{F271133D-C060-4680-A128-CAD5B4634B4C}" destId="{80E0221D-4452-49BD-B59B-4A42AAFC5E96}" srcOrd="0" destOrd="0" presId="urn:microsoft.com/office/officeart/2005/8/layout/orgChart1"/>
    <dgm:cxn modelId="{313B8133-C5FA-4762-8449-5C1C4D28417D}" type="presParOf" srcId="{F271133D-C060-4680-A128-CAD5B4634B4C}" destId="{8297FCD3-B287-4F22-922E-3DF52C78F45E}" srcOrd="1" destOrd="0" presId="urn:microsoft.com/office/officeart/2005/8/layout/orgChart1"/>
    <dgm:cxn modelId="{C779C8EB-F4E7-45C1-A086-4CF91B6037BF}" type="presParOf" srcId="{8297FCD3-B287-4F22-922E-3DF52C78F45E}" destId="{70425F66-FBA1-4AF7-BD71-0679B475878B}" srcOrd="0" destOrd="0" presId="urn:microsoft.com/office/officeart/2005/8/layout/orgChart1"/>
    <dgm:cxn modelId="{C4BD1BA1-BA75-4307-8C18-51DF2C3E464E}" type="presParOf" srcId="{70425F66-FBA1-4AF7-BD71-0679B475878B}" destId="{48E77740-4839-4119-900E-E49ACA8FD244}" srcOrd="0" destOrd="0" presId="urn:microsoft.com/office/officeart/2005/8/layout/orgChart1"/>
    <dgm:cxn modelId="{ACE7B09E-4261-4F2F-B755-2B3199816158}" type="presParOf" srcId="{70425F66-FBA1-4AF7-BD71-0679B475878B}" destId="{D2DFA5DF-54F2-4905-8FB3-FA1547BED097}" srcOrd="1" destOrd="0" presId="urn:microsoft.com/office/officeart/2005/8/layout/orgChart1"/>
    <dgm:cxn modelId="{FC1F3BEF-125A-48F3-B20F-08B35194558F}" type="presParOf" srcId="{8297FCD3-B287-4F22-922E-3DF52C78F45E}" destId="{EF022B54-1E16-4BFA-B3B1-3AEA95275064}" srcOrd="1" destOrd="0" presId="urn:microsoft.com/office/officeart/2005/8/layout/orgChart1"/>
    <dgm:cxn modelId="{97ED3BAB-4EFA-472D-8DCD-B174974995A6}" type="presParOf" srcId="{8297FCD3-B287-4F22-922E-3DF52C78F45E}" destId="{5363A34F-7FE3-4ED5-831D-4BFE10D2D28E}" srcOrd="2" destOrd="0" presId="urn:microsoft.com/office/officeart/2005/8/layout/orgChart1"/>
    <dgm:cxn modelId="{D12A121B-8026-4F83-B607-06713F75D3E0}" type="presParOf" srcId="{79DEFB1C-52A0-4A44-B070-C840A18F7400}" destId="{655D5401-BA25-40AC-9D34-06EC611B026B}" srcOrd="2" destOrd="0" presId="urn:microsoft.com/office/officeart/2005/8/layout/orgChart1"/>
    <dgm:cxn modelId="{2254AA9C-EB09-4592-BB36-D2FBE71A604B}" type="presParOf" srcId="{9978BAD0-220F-4572-9A15-C4D0DF65726E}" destId="{21C822D3-D7E1-4E13-BCF5-93A48F2C0562}" srcOrd="4" destOrd="0" presId="urn:microsoft.com/office/officeart/2005/8/layout/orgChart1"/>
    <dgm:cxn modelId="{92D42318-7966-45B7-B528-972F08230D07}" type="presParOf" srcId="{9978BAD0-220F-4572-9A15-C4D0DF65726E}" destId="{FE4437B3-318B-414D-9759-010E084955C8}" srcOrd="5" destOrd="0" presId="urn:microsoft.com/office/officeart/2005/8/layout/orgChart1"/>
    <dgm:cxn modelId="{5271CE84-9DC7-4419-B3EB-6DEAE0713363}" type="presParOf" srcId="{FE4437B3-318B-414D-9759-010E084955C8}" destId="{EBD661A5-5D37-4397-9167-4B3EA7985993}" srcOrd="0" destOrd="0" presId="urn:microsoft.com/office/officeart/2005/8/layout/orgChart1"/>
    <dgm:cxn modelId="{6CC38342-CF3B-472D-A48D-AB678EC3B15A}" type="presParOf" srcId="{EBD661A5-5D37-4397-9167-4B3EA7985993}" destId="{455460A4-B1C6-42C1-80CD-386615232C57}" srcOrd="0" destOrd="0" presId="urn:microsoft.com/office/officeart/2005/8/layout/orgChart1"/>
    <dgm:cxn modelId="{169A2159-447C-4C84-99D7-C2E3D9F0C30F}" type="presParOf" srcId="{EBD661A5-5D37-4397-9167-4B3EA7985993}" destId="{1237DA09-58E8-4233-94C0-C51CCCDDAFCB}" srcOrd="1" destOrd="0" presId="urn:microsoft.com/office/officeart/2005/8/layout/orgChart1"/>
    <dgm:cxn modelId="{87C9C10B-83FA-4EBB-8E56-B414C9D3E634}" type="presParOf" srcId="{FE4437B3-318B-414D-9759-010E084955C8}" destId="{59187144-CAF3-410B-BC0F-3DFE8CA64577}" srcOrd="1" destOrd="0" presId="urn:microsoft.com/office/officeart/2005/8/layout/orgChart1"/>
    <dgm:cxn modelId="{CE6FDE5F-4670-411F-8AA4-C1A6936D7634}" type="presParOf" srcId="{59187144-CAF3-410B-BC0F-3DFE8CA64577}" destId="{9BCE76F3-3E75-488B-87F4-3E569891580A}" srcOrd="0" destOrd="0" presId="urn:microsoft.com/office/officeart/2005/8/layout/orgChart1"/>
    <dgm:cxn modelId="{5BAB2471-0BB6-457F-8922-392AFB1D89B1}" type="presParOf" srcId="{59187144-CAF3-410B-BC0F-3DFE8CA64577}" destId="{D2F6CF2E-16F9-4D77-8307-1C81D25360D9}" srcOrd="1" destOrd="0" presId="urn:microsoft.com/office/officeart/2005/8/layout/orgChart1"/>
    <dgm:cxn modelId="{25997006-7651-4592-8B71-CB1C48DF3ED1}" type="presParOf" srcId="{D2F6CF2E-16F9-4D77-8307-1C81D25360D9}" destId="{F253E1BB-3959-4AC5-8B3A-298102ED27F2}" srcOrd="0" destOrd="0" presId="urn:microsoft.com/office/officeart/2005/8/layout/orgChart1"/>
    <dgm:cxn modelId="{6359E80D-C2FE-44F3-84EC-9DC089D8AAC8}" type="presParOf" srcId="{F253E1BB-3959-4AC5-8B3A-298102ED27F2}" destId="{F43FEBA6-57F1-4D77-987D-FDD028A6B838}" srcOrd="0" destOrd="0" presId="urn:microsoft.com/office/officeart/2005/8/layout/orgChart1"/>
    <dgm:cxn modelId="{68C5384B-BD5A-41F8-A4A0-DECE33570DDE}" type="presParOf" srcId="{F253E1BB-3959-4AC5-8B3A-298102ED27F2}" destId="{89B80643-15CB-4AE1-AB07-E5841F5E7919}" srcOrd="1" destOrd="0" presId="urn:microsoft.com/office/officeart/2005/8/layout/orgChart1"/>
    <dgm:cxn modelId="{6AC0BB51-2CE6-4B05-BAAB-71E4BC767F5E}" type="presParOf" srcId="{D2F6CF2E-16F9-4D77-8307-1C81D25360D9}" destId="{CA4C9111-F6F0-40F5-ABE3-9EA13E189BC8}" srcOrd="1" destOrd="0" presId="urn:microsoft.com/office/officeart/2005/8/layout/orgChart1"/>
    <dgm:cxn modelId="{54BAE3C6-0991-441E-B4AE-E1C05026ACCA}" type="presParOf" srcId="{D2F6CF2E-16F9-4D77-8307-1C81D25360D9}" destId="{9304F023-009B-4B9E-AD09-066B1D470FA0}" srcOrd="2" destOrd="0" presId="urn:microsoft.com/office/officeart/2005/8/layout/orgChart1"/>
    <dgm:cxn modelId="{45358B34-A1AA-4089-8981-36B6261DE8DF}" type="presParOf" srcId="{FE4437B3-318B-414D-9759-010E084955C8}" destId="{5D3DC7C8-0304-41AF-BCC7-A903500605D5}" srcOrd="2" destOrd="0" presId="urn:microsoft.com/office/officeart/2005/8/layout/orgChart1"/>
    <dgm:cxn modelId="{2DDDB041-691F-4061-A11F-598E84DE57EC}" type="presParOf" srcId="{13139AB3-DF63-4324-B7AB-8EC9942BD109}" destId="{A011D8EC-4783-4E42-A443-E2130DA954A9}" srcOrd="2" destOrd="0" presId="urn:microsoft.com/office/officeart/2005/8/layout/orgChart1"/>
    <dgm:cxn modelId="{CE725D45-23BE-4D29-B4BB-ED70FBE42CF2}" type="presParOf" srcId="{D2ACBE6B-2FCC-404C-9AF6-6B956EDA988A}" destId="{E50F6FEA-B5A2-421E-A496-903B7C3DB576}" srcOrd="2" destOrd="0" presId="urn:microsoft.com/office/officeart/2005/8/layout/orgChart1"/>
    <dgm:cxn modelId="{98092AE1-34BE-48EA-ADFB-025B6BBBAB3F}" type="presParOf" srcId="{A6EA4A77-EEA5-4DD4-8830-E7C636B3F898}" destId="{CC9B3BC0-24B9-4785-8FAC-F5871E08DAC9}" srcOrd="2" destOrd="0" presId="urn:microsoft.com/office/officeart/2005/8/layout/orgChart1"/>
    <dgm:cxn modelId="{89E2F2F0-8C7A-41A0-85E9-7A044346C163}" type="presParOf" srcId="{A6EA4A77-EEA5-4DD4-8830-E7C636B3F898}" destId="{0AB87463-03FB-4564-819D-6D32FECFCF76}" srcOrd="3" destOrd="0" presId="urn:microsoft.com/office/officeart/2005/8/layout/orgChart1"/>
    <dgm:cxn modelId="{5D0EF766-7F00-42F9-9085-22C8D2780FBE}" type="presParOf" srcId="{0AB87463-03FB-4564-819D-6D32FECFCF76}" destId="{BDC66F2E-F036-4D46-BEA3-EE2755BA4927}" srcOrd="0" destOrd="0" presId="urn:microsoft.com/office/officeart/2005/8/layout/orgChart1"/>
    <dgm:cxn modelId="{02C494D0-805D-4869-AFE7-820640E196DB}" type="presParOf" srcId="{BDC66F2E-F036-4D46-BEA3-EE2755BA4927}" destId="{21350865-6640-4888-894B-FE20AB3A8637}" srcOrd="0" destOrd="0" presId="urn:microsoft.com/office/officeart/2005/8/layout/orgChart1"/>
    <dgm:cxn modelId="{1FE133F4-744E-4D7E-8391-5B83EB787909}" type="presParOf" srcId="{BDC66F2E-F036-4D46-BEA3-EE2755BA4927}" destId="{EDDD0C1D-AE38-40B0-B9C6-FA2D337913B7}" srcOrd="1" destOrd="0" presId="urn:microsoft.com/office/officeart/2005/8/layout/orgChart1"/>
    <dgm:cxn modelId="{E539FCF7-479C-44AA-8067-97AB2B54903B}" type="presParOf" srcId="{0AB87463-03FB-4564-819D-6D32FECFCF76}" destId="{51666F01-7197-4A8B-AE19-94D595621087}" srcOrd="1" destOrd="0" presId="urn:microsoft.com/office/officeart/2005/8/layout/orgChart1"/>
    <dgm:cxn modelId="{D031953E-EBCC-42A6-B542-C6732B6B166A}" type="presParOf" srcId="{51666F01-7197-4A8B-AE19-94D595621087}" destId="{6CDF2F0A-560D-4E38-B076-FAFDAFB62996}" srcOrd="0" destOrd="0" presId="urn:microsoft.com/office/officeart/2005/8/layout/orgChart1"/>
    <dgm:cxn modelId="{2D10EEC9-8B8C-48FA-B1AC-669D33A868F2}" type="presParOf" srcId="{51666F01-7197-4A8B-AE19-94D595621087}" destId="{48399E40-E016-48BB-A3F7-88801572EE04}" srcOrd="1" destOrd="0" presId="urn:microsoft.com/office/officeart/2005/8/layout/orgChart1"/>
    <dgm:cxn modelId="{8AB1D313-4227-42C6-BFCC-A40D5079C3BB}" type="presParOf" srcId="{48399E40-E016-48BB-A3F7-88801572EE04}" destId="{E9505F40-9FCF-4B3F-B912-94BC78EB6871}" srcOrd="0" destOrd="0" presId="urn:microsoft.com/office/officeart/2005/8/layout/orgChart1"/>
    <dgm:cxn modelId="{661D7D52-8D4C-49E1-96A1-204F94FD8963}" type="presParOf" srcId="{E9505F40-9FCF-4B3F-B912-94BC78EB6871}" destId="{D334179E-7B49-4F9D-9F56-ADD8BC7ADA5B}" srcOrd="0" destOrd="0" presId="urn:microsoft.com/office/officeart/2005/8/layout/orgChart1"/>
    <dgm:cxn modelId="{D0A9233E-6443-4B22-A8C2-53B1DCE65486}" type="presParOf" srcId="{E9505F40-9FCF-4B3F-B912-94BC78EB6871}" destId="{ED1B1EFA-211D-4F3E-A5DD-C36A11BC84F9}" srcOrd="1" destOrd="0" presId="urn:microsoft.com/office/officeart/2005/8/layout/orgChart1"/>
    <dgm:cxn modelId="{85122A5A-0BCC-471E-A80E-0F50D8378131}" type="presParOf" srcId="{48399E40-E016-48BB-A3F7-88801572EE04}" destId="{3CFC6D15-83E4-4758-8E36-B0BEBF43936E}" srcOrd="1" destOrd="0" presId="urn:microsoft.com/office/officeart/2005/8/layout/orgChart1"/>
    <dgm:cxn modelId="{F89FBB06-44B1-4D0A-877B-CCA894142BB6}" type="presParOf" srcId="{3CFC6D15-83E4-4758-8E36-B0BEBF43936E}" destId="{06473F44-5F1B-40BF-874E-02CD7F1B67A9}" srcOrd="0" destOrd="0" presId="urn:microsoft.com/office/officeart/2005/8/layout/orgChart1"/>
    <dgm:cxn modelId="{9C07319C-84A1-4397-A416-878318A743E5}" type="presParOf" srcId="{3CFC6D15-83E4-4758-8E36-B0BEBF43936E}" destId="{B9EE49DE-C459-4D48-871C-E8B664EE714C}" srcOrd="1" destOrd="0" presId="urn:microsoft.com/office/officeart/2005/8/layout/orgChart1"/>
    <dgm:cxn modelId="{A7135719-445B-4E50-A9F9-30EA7C672F51}" type="presParOf" srcId="{B9EE49DE-C459-4D48-871C-E8B664EE714C}" destId="{F77364E7-BEC8-4543-B227-EBC731BB198F}" srcOrd="0" destOrd="0" presId="urn:microsoft.com/office/officeart/2005/8/layout/orgChart1"/>
    <dgm:cxn modelId="{66638BE3-19E0-4D94-B540-6F114D98D664}" type="presParOf" srcId="{F77364E7-BEC8-4543-B227-EBC731BB198F}" destId="{FAEFC73A-4ABA-4D32-A6E8-F6C9C04DF81E}" srcOrd="0" destOrd="0" presId="urn:microsoft.com/office/officeart/2005/8/layout/orgChart1"/>
    <dgm:cxn modelId="{A3E430B9-D8AF-4BA9-B0DA-C6ACD000E0DE}" type="presParOf" srcId="{F77364E7-BEC8-4543-B227-EBC731BB198F}" destId="{031FB52F-4CD7-4A2D-8FBA-FBB965940CC7}" srcOrd="1" destOrd="0" presId="urn:microsoft.com/office/officeart/2005/8/layout/orgChart1"/>
    <dgm:cxn modelId="{AF27FD9B-D269-4CC7-A73B-97DCAFCAF566}" type="presParOf" srcId="{B9EE49DE-C459-4D48-871C-E8B664EE714C}" destId="{F7F3CAFB-EF03-41C1-A52B-A4A4D9CD0501}" srcOrd="1" destOrd="0" presId="urn:microsoft.com/office/officeart/2005/8/layout/orgChart1"/>
    <dgm:cxn modelId="{8754F4EF-64FB-4496-8DC8-72E00F09EEB7}" type="presParOf" srcId="{F7F3CAFB-EF03-41C1-A52B-A4A4D9CD0501}" destId="{407709A5-9025-4293-AF7E-CEB8090C77C1}" srcOrd="0" destOrd="0" presId="urn:microsoft.com/office/officeart/2005/8/layout/orgChart1"/>
    <dgm:cxn modelId="{D83078D4-35A5-4F64-819F-D54F12877276}" type="presParOf" srcId="{F7F3CAFB-EF03-41C1-A52B-A4A4D9CD0501}" destId="{DE4C8A9B-3CAA-4860-A581-ED22B00E8D1F}" srcOrd="1" destOrd="0" presId="urn:microsoft.com/office/officeart/2005/8/layout/orgChart1"/>
    <dgm:cxn modelId="{4EDFD376-370E-4DED-9E1C-A475B61AE534}" type="presParOf" srcId="{DE4C8A9B-3CAA-4860-A581-ED22B00E8D1F}" destId="{224642A9-6E17-41CD-94A6-8398A856651B}" srcOrd="0" destOrd="0" presId="urn:microsoft.com/office/officeart/2005/8/layout/orgChart1"/>
    <dgm:cxn modelId="{17FBD6A6-532B-46BB-AB42-4B13FF72BBFB}" type="presParOf" srcId="{224642A9-6E17-41CD-94A6-8398A856651B}" destId="{17AA830D-418D-4573-B617-E5173BD2D8C0}" srcOrd="0" destOrd="0" presId="urn:microsoft.com/office/officeart/2005/8/layout/orgChart1"/>
    <dgm:cxn modelId="{D601AA66-9252-49D3-9820-80551DFBD297}" type="presParOf" srcId="{224642A9-6E17-41CD-94A6-8398A856651B}" destId="{D6FE0E0D-483D-4CA7-B248-5F9F1A10F0F6}" srcOrd="1" destOrd="0" presId="urn:microsoft.com/office/officeart/2005/8/layout/orgChart1"/>
    <dgm:cxn modelId="{B8B71170-866B-49D2-8396-5258B0F5562D}" type="presParOf" srcId="{DE4C8A9B-3CAA-4860-A581-ED22B00E8D1F}" destId="{D7E5C799-CFBC-4076-8B0B-83CFD2AA32B5}" srcOrd="1" destOrd="0" presId="urn:microsoft.com/office/officeart/2005/8/layout/orgChart1"/>
    <dgm:cxn modelId="{4CCC6512-B8B2-4BD4-B396-DAA89ED89730}" type="presParOf" srcId="{DE4C8A9B-3CAA-4860-A581-ED22B00E8D1F}" destId="{14A5362D-384E-4EC6-881C-7C329B1DA2E0}" srcOrd="2" destOrd="0" presId="urn:microsoft.com/office/officeart/2005/8/layout/orgChart1"/>
    <dgm:cxn modelId="{EFFA11C4-DA44-4753-ABC3-1A1A77840329}" type="presParOf" srcId="{B9EE49DE-C459-4D48-871C-E8B664EE714C}" destId="{8C6D336A-1299-448E-8408-83B709301F83}" srcOrd="2" destOrd="0" presId="urn:microsoft.com/office/officeart/2005/8/layout/orgChart1"/>
    <dgm:cxn modelId="{BBADF116-C18E-4DA3-A1AD-6D5964DAFBB0}" type="presParOf" srcId="{48399E40-E016-48BB-A3F7-88801572EE04}" destId="{28ED449C-2922-4120-BF42-5980D6B47701}" srcOrd="2" destOrd="0" presId="urn:microsoft.com/office/officeart/2005/8/layout/orgChart1"/>
    <dgm:cxn modelId="{C75C3FC4-F0C8-48E7-AF37-C6A5A63AE1B0}" type="presParOf" srcId="{51666F01-7197-4A8B-AE19-94D595621087}" destId="{88FBBEB9-F1A1-4CA2-8D41-106CB34DE265}" srcOrd="2" destOrd="0" presId="urn:microsoft.com/office/officeart/2005/8/layout/orgChart1"/>
    <dgm:cxn modelId="{B674A299-B4F4-40EA-9F39-B5908B99D6EE}" type="presParOf" srcId="{51666F01-7197-4A8B-AE19-94D595621087}" destId="{3264B3EE-6CF7-400C-BFC6-E83A6FD9FEA4}" srcOrd="3" destOrd="0" presId="urn:microsoft.com/office/officeart/2005/8/layout/orgChart1"/>
    <dgm:cxn modelId="{4DF65403-4C4A-4D23-925E-3157E864F353}" type="presParOf" srcId="{3264B3EE-6CF7-400C-BFC6-E83A6FD9FEA4}" destId="{E50ED507-EC3F-4AE9-BEA8-ECAF1D24092E}" srcOrd="0" destOrd="0" presId="urn:microsoft.com/office/officeart/2005/8/layout/orgChart1"/>
    <dgm:cxn modelId="{4687E2EE-BB0C-4FFF-B57E-F1BADEE7AFBA}" type="presParOf" srcId="{E50ED507-EC3F-4AE9-BEA8-ECAF1D24092E}" destId="{43846498-1EAA-4D93-A3B6-6F5C9A70E6E2}" srcOrd="0" destOrd="0" presId="urn:microsoft.com/office/officeart/2005/8/layout/orgChart1"/>
    <dgm:cxn modelId="{B1FB2487-B68E-4A3A-BD80-0741F78629BB}" type="presParOf" srcId="{E50ED507-EC3F-4AE9-BEA8-ECAF1D24092E}" destId="{844AB3D6-43A4-4E45-88DD-F4091B580707}" srcOrd="1" destOrd="0" presId="urn:microsoft.com/office/officeart/2005/8/layout/orgChart1"/>
    <dgm:cxn modelId="{5AF45800-2EE0-49A0-ABFC-53F5B63825EE}" type="presParOf" srcId="{3264B3EE-6CF7-400C-BFC6-E83A6FD9FEA4}" destId="{110E4CB5-531A-4863-B85F-4F2D54911FD6}" srcOrd="1" destOrd="0" presId="urn:microsoft.com/office/officeart/2005/8/layout/orgChart1"/>
    <dgm:cxn modelId="{1E6E62F5-16B4-4113-B44E-04597819FD09}" type="presParOf" srcId="{110E4CB5-531A-4863-B85F-4F2D54911FD6}" destId="{1B0770F3-A1CE-44AC-AF73-274EDA658F68}" srcOrd="0" destOrd="0" presId="urn:microsoft.com/office/officeart/2005/8/layout/orgChart1"/>
    <dgm:cxn modelId="{51C7F6AD-216F-40A6-8636-0BDCA3174ED8}" type="presParOf" srcId="{110E4CB5-531A-4863-B85F-4F2D54911FD6}" destId="{8996C3FD-A358-4455-8782-DF406CC96A31}" srcOrd="1" destOrd="0" presId="urn:microsoft.com/office/officeart/2005/8/layout/orgChart1"/>
    <dgm:cxn modelId="{14480A5D-82B6-47B0-93F2-D67DFBCADFB9}" type="presParOf" srcId="{8996C3FD-A358-4455-8782-DF406CC96A31}" destId="{BEECE7BD-4639-4504-ABA6-86CA0ECC43D1}" srcOrd="0" destOrd="0" presId="urn:microsoft.com/office/officeart/2005/8/layout/orgChart1"/>
    <dgm:cxn modelId="{E1EF0668-AF28-4387-B641-AB9821E4954A}" type="presParOf" srcId="{BEECE7BD-4639-4504-ABA6-86CA0ECC43D1}" destId="{977B5FDD-93BD-457D-9EA0-998AC9EBF15F}" srcOrd="0" destOrd="0" presId="urn:microsoft.com/office/officeart/2005/8/layout/orgChart1"/>
    <dgm:cxn modelId="{04D91950-0F7D-42B8-99AB-D771FF61A861}" type="presParOf" srcId="{BEECE7BD-4639-4504-ABA6-86CA0ECC43D1}" destId="{E7FFC893-22A9-43A6-A150-E77BCF89A549}" srcOrd="1" destOrd="0" presId="urn:microsoft.com/office/officeart/2005/8/layout/orgChart1"/>
    <dgm:cxn modelId="{96BA7D37-7B87-4348-8BF5-DA7BBBA8E8F0}" type="presParOf" srcId="{8996C3FD-A358-4455-8782-DF406CC96A31}" destId="{54DFA58C-0BE8-45C1-8108-ADF35F414F47}" srcOrd="1" destOrd="0" presId="urn:microsoft.com/office/officeart/2005/8/layout/orgChart1"/>
    <dgm:cxn modelId="{5E1FE9B9-2CCC-4202-8F10-07015FB5B2A0}" type="presParOf" srcId="{8996C3FD-A358-4455-8782-DF406CC96A31}" destId="{8FDC8C3A-7D1D-4CD4-99AB-8B77E056158F}" srcOrd="2" destOrd="0" presId="urn:microsoft.com/office/officeart/2005/8/layout/orgChart1"/>
    <dgm:cxn modelId="{3A863A99-3D41-4E39-A16D-969F409A6757}" type="presParOf" srcId="{110E4CB5-531A-4863-B85F-4F2D54911FD6}" destId="{2BE1183B-B917-4BA5-A49F-65F10039AD11}" srcOrd="2" destOrd="0" presId="urn:microsoft.com/office/officeart/2005/8/layout/orgChart1"/>
    <dgm:cxn modelId="{925E02F0-5EEF-44F5-8CA1-636EAF3D8962}" type="presParOf" srcId="{110E4CB5-531A-4863-B85F-4F2D54911FD6}" destId="{7071C66F-AAF6-4AF2-BAE5-1F593ABEB1F4}" srcOrd="3" destOrd="0" presId="urn:microsoft.com/office/officeart/2005/8/layout/orgChart1"/>
    <dgm:cxn modelId="{5F1412BA-8925-4CDD-B7D4-B9367CCE743C}" type="presParOf" srcId="{7071C66F-AAF6-4AF2-BAE5-1F593ABEB1F4}" destId="{02681BEF-CC9D-4C5A-B35D-1467F71B62F3}" srcOrd="0" destOrd="0" presId="urn:microsoft.com/office/officeart/2005/8/layout/orgChart1"/>
    <dgm:cxn modelId="{D6E662AE-857E-4B22-90E1-DC7B6883B428}" type="presParOf" srcId="{02681BEF-CC9D-4C5A-B35D-1467F71B62F3}" destId="{DF399E92-C3B6-48C5-BE23-1C6D6E5AB966}" srcOrd="0" destOrd="0" presId="urn:microsoft.com/office/officeart/2005/8/layout/orgChart1"/>
    <dgm:cxn modelId="{CBBB0D46-A5DE-420D-903A-5365B5F029A1}" type="presParOf" srcId="{02681BEF-CC9D-4C5A-B35D-1467F71B62F3}" destId="{99A64BCC-A699-48DB-9F0A-37396D224365}" srcOrd="1" destOrd="0" presId="urn:microsoft.com/office/officeart/2005/8/layout/orgChart1"/>
    <dgm:cxn modelId="{A4A9B85E-FC89-4859-8888-32D3B6E25950}" type="presParOf" srcId="{7071C66F-AAF6-4AF2-BAE5-1F593ABEB1F4}" destId="{76B2B609-A9F4-4FBC-BABE-C91BC8BBF599}" srcOrd="1" destOrd="0" presId="urn:microsoft.com/office/officeart/2005/8/layout/orgChart1"/>
    <dgm:cxn modelId="{7B6DE3D6-20BF-4013-BA14-FD6DD45DD1F4}" type="presParOf" srcId="{7071C66F-AAF6-4AF2-BAE5-1F593ABEB1F4}" destId="{FD244166-7F23-4C5E-A105-8A3F97040899}" srcOrd="2" destOrd="0" presId="urn:microsoft.com/office/officeart/2005/8/layout/orgChart1"/>
    <dgm:cxn modelId="{9362A3F5-7EEC-4F27-9704-2228678BB4C7}" type="presParOf" srcId="{3264B3EE-6CF7-400C-BFC6-E83A6FD9FEA4}" destId="{B45C8201-368A-49FA-A282-E5B6DEEE7A67}" srcOrd="2" destOrd="0" presId="urn:microsoft.com/office/officeart/2005/8/layout/orgChart1"/>
    <dgm:cxn modelId="{8B265412-D009-43ED-813B-3C0CD0106A38}" type="presParOf" srcId="{51666F01-7197-4A8B-AE19-94D595621087}" destId="{AE4F4AC8-9108-4A8D-9030-28F90925B3B5}" srcOrd="4" destOrd="0" presId="urn:microsoft.com/office/officeart/2005/8/layout/orgChart1"/>
    <dgm:cxn modelId="{F4470A71-A848-4EA4-ACFB-1B8D730FC164}" type="presParOf" srcId="{51666F01-7197-4A8B-AE19-94D595621087}" destId="{E62FBCE6-53BC-48AC-AC6C-97CBFCD7B23D}" srcOrd="5" destOrd="0" presId="urn:microsoft.com/office/officeart/2005/8/layout/orgChart1"/>
    <dgm:cxn modelId="{4A686EAB-B7C5-4D17-911E-D934FB447124}" type="presParOf" srcId="{E62FBCE6-53BC-48AC-AC6C-97CBFCD7B23D}" destId="{057CA2F9-23D0-4680-A8B3-5C1B7E3B4FB9}" srcOrd="0" destOrd="0" presId="urn:microsoft.com/office/officeart/2005/8/layout/orgChart1"/>
    <dgm:cxn modelId="{D4523B39-81E4-4080-B9CF-993690E56C57}" type="presParOf" srcId="{057CA2F9-23D0-4680-A8B3-5C1B7E3B4FB9}" destId="{FF888EC1-DBE2-479F-99FA-0411D0108C8A}" srcOrd="0" destOrd="0" presId="urn:microsoft.com/office/officeart/2005/8/layout/orgChart1"/>
    <dgm:cxn modelId="{5A19F2FB-79D7-40CE-8F4A-7237847DA5B5}" type="presParOf" srcId="{057CA2F9-23D0-4680-A8B3-5C1B7E3B4FB9}" destId="{28B29405-82DD-4B42-88D9-BFE6B300A1EF}" srcOrd="1" destOrd="0" presId="urn:microsoft.com/office/officeart/2005/8/layout/orgChart1"/>
    <dgm:cxn modelId="{0C1AC29F-141A-456A-BB1A-6C204C11BDDC}" type="presParOf" srcId="{E62FBCE6-53BC-48AC-AC6C-97CBFCD7B23D}" destId="{5D91636C-4D7B-4465-B371-4F3A410D2779}" srcOrd="1" destOrd="0" presId="urn:microsoft.com/office/officeart/2005/8/layout/orgChart1"/>
    <dgm:cxn modelId="{B8DE990F-DB76-4DF4-B93D-CC0B262623C4}" type="presParOf" srcId="{5D91636C-4D7B-4465-B371-4F3A410D2779}" destId="{28A2992B-B821-4E6C-A2C8-1F6F1D22E2C8}" srcOrd="0" destOrd="0" presId="urn:microsoft.com/office/officeart/2005/8/layout/orgChart1"/>
    <dgm:cxn modelId="{B952C88F-B413-462F-A53F-CEB83A657B27}" type="presParOf" srcId="{5D91636C-4D7B-4465-B371-4F3A410D2779}" destId="{CA8C5708-D12F-46A9-B26B-DB5F722E7AA0}" srcOrd="1" destOrd="0" presId="urn:microsoft.com/office/officeart/2005/8/layout/orgChart1"/>
    <dgm:cxn modelId="{894B207D-EFD5-4979-B01E-CC64F93D46B3}" type="presParOf" srcId="{CA8C5708-D12F-46A9-B26B-DB5F722E7AA0}" destId="{95058B1B-503D-4BF2-AC62-7C43DF192572}" srcOrd="0" destOrd="0" presId="urn:microsoft.com/office/officeart/2005/8/layout/orgChart1"/>
    <dgm:cxn modelId="{356A91F0-D179-4D9D-859E-F5F91FFFE370}" type="presParOf" srcId="{95058B1B-503D-4BF2-AC62-7C43DF192572}" destId="{392A3227-3A5D-4BB4-A47A-72D674952855}" srcOrd="0" destOrd="0" presId="urn:microsoft.com/office/officeart/2005/8/layout/orgChart1"/>
    <dgm:cxn modelId="{7241E78F-5733-4F0A-A689-F6B62B5315CA}" type="presParOf" srcId="{95058B1B-503D-4BF2-AC62-7C43DF192572}" destId="{010D2828-F8D6-44AE-BE29-A6B685706737}" srcOrd="1" destOrd="0" presId="urn:microsoft.com/office/officeart/2005/8/layout/orgChart1"/>
    <dgm:cxn modelId="{0D43726D-3CA0-47DB-9B9A-C4AE963EEA5B}" type="presParOf" srcId="{CA8C5708-D12F-46A9-B26B-DB5F722E7AA0}" destId="{EED5949F-1AEA-447E-BBA1-DF31B11C3525}" srcOrd="1" destOrd="0" presId="urn:microsoft.com/office/officeart/2005/8/layout/orgChart1"/>
    <dgm:cxn modelId="{851613F1-0C98-4BED-A755-776BCB8AB64C}" type="presParOf" srcId="{CA8C5708-D12F-46A9-B26B-DB5F722E7AA0}" destId="{BE8F896E-24AC-4790-A286-A90054F24E25}" srcOrd="2" destOrd="0" presId="urn:microsoft.com/office/officeart/2005/8/layout/orgChart1"/>
    <dgm:cxn modelId="{3D6DAFBF-14AE-4B9A-8E8E-7338216A3B44}" type="presParOf" srcId="{5D91636C-4D7B-4465-B371-4F3A410D2779}" destId="{F112EA52-6A44-4CEB-98F3-EED5DBEDDBB0}" srcOrd="2" destOrd="0" presId="urn:microsoft.com/office/officeart/2005/8/layout/orgChart1"/>
    <dgm:cxn modelId="{8F9EC124-5DC2-4579-906A-609A634E44D2}" type="presParOf" srcId="{5D91636C-4D7B-4465-B371-4F3A410D2779}" destId="{4B406056-23D4-4339-BD2C-6101DA763431}" srcOrd="3" destOrd="0" presId="urn:microsoft.com/office/officeart/2005/8/layout/orgChart1"/>
    <dgm:cxn modelId="{F1322BE5-94FA-4899-BDBB-311F87FBB49C}" type="presParOf" srcId="{4B406056-23D4-4339-BD2C-6101DA763431}" destId="{F0A98E6A-D4A6-422E-80B4-DE596A98E0BA}" srcOrd="0" destOrd="0" presId="urn:microsoft.com/office/officeart/2005/8/layout/orgChart1"/>
    <dgm:cxn modelId="{8C010C3B-33E8-4955-BF38-ACBC9A02BBB2}" type="presParOf" srcId="{F0A98E6A-D4A6-422E-80B4-DE596A98E0BA}" destId="{BB02F41B-5E7F-4FA9-AD33-1F7ED4BE41F7}" srcOrd="0" destOrd="0" presId="urn:microsoft.com/office/officeart/2005/8/layout/orgChart1"/>
    <dgm:cxn modelId="{7512F873-7A42-42F6-A752-727CA821C221}" type="presParOf" srcId="{F0A98E6A-D4A6-422E-80B4-DE596A98E0BA}" destId="{C862B574-8608-41EE-993D-CD9D999FDDC9}" srcOrd="1" destOrd="0" presId="urn:microsoft.com/office/officeart/2005/8/layout/orgChart1"/>
    <dgm:cxn modelId="{802B8FD2-B3D9-45F6-A61C-53E685679EE3}" type="presParOf" srcId="{4B406056-23D4-4339-BD2C-6101DA763431}" destId="{9125123B-BFA7-45F4-B0B3-4B5D77D1A659}" srcOrd="1" destOrd="0" presId="urn:microsoft.com/office/officeart/2005/8/layout/orgChart1"/>
    <dgm:cxn modelId="{05C5C145-6525-4A4C-A70C-977CA21EE394}" type="presParOf" srcId="{4B406056-23D4-4339-BD2C-6101DA763431}" destId="{F78FFDD0-EB41-4037-AC0C-01D798D09FF3}" srcOrd="2" destOrd="0" presId="urn:microsoft.com/office/officeart/2005/8/layout/orgChart1"/>
    <dgm:cxn modelId="{16C38CDE-F80C-46DC-B3FE-2AD0A4367F17}" type="presParOf" srcId="{5D91636C-4D7B-4465-B371-4F3A410D2779}" destId="{878C8BE1-E340-4AD2-988D-4793454CA4F7}" srcOrd="4" destOrd="0" presId="urn:microsoft.com/office/officeart/2005/8/layout/orgChart1"/>
    <dgm:cxn modelId="{E04EC7AA-5B8E-4575-9783-80C7C23F8C3D}" type="presParOf" srcId="{5D91636C-4D7B-4465-B371-4F3A410D2779}" destId="{7505E279-B98A-4B79-8FB9-6E9E527D3215}" srcOrd="5" destOrd="0" presId="urn:microsoft.com/office/officeart/2005/8/layout/orgChart1"/>
    <dgm:cxn modelId="{049E464A-F995-4458-B052-514C1BDDE591}" type="presParOf" srcId="{7505E279-B98A-4B79-8FB9-6E9E527D3215}" destId="{383B1659-E469-457A-9D46-A81CC9F49823}" srcOrd="0" destOrd="0" presId="urn:microsoft.com/office/officeart/2005/8/layout/orgChart1"/>
    <dgm:cxn modelId="{3174623D-0D39-4120-831B-DBB0977CA7A6}" type="presParOf" srcId="{383B1659-E469-457A-9D46-A81CC9F49823}" destId="{5EFC2C31-9D71-48B3-BB5B-2014F6EBF263}" srcOrd="0" destOrd="0" presId="urn:microsoft.com/office/officeart/2005/8/layout/orgChart1"/>
    <dgm:cxn modelId="{8FB4DE97-A11D-4C8D-9491-DF136BCF5C9A}" type="presParOf" srcId="{383B1659-E469-457A-9D46-A81CC9F49823}" destId="{10B071BD-A9D9-49C1-AACA-E3997BE3DC30}" srcOrd="1" destOrd="0" presId="urn:microsoft.com/office/officeart/2005/8/layout/orgChart1"/>
    <dgm:cxn modelId="{67324CCE-37EC-4332-BC0B-D69B6CB708B8}" type="presParOf" srcId="{7505E279-B98A-4B79-8FB9-6E9E527D3215}" destId="{98CB7E50-6BD0-4C7B-8998-A9E926382184}" srcOrd="1" destOrd="0" presId="urn:microsoft.com/office/officeart/2005/8/layout/orgChart1"/>
    <dgm:cxn modelId="{BB40F2EF-6BAA-483D-A82A-18003F7F40AF}" type="presParOf" srcId="{7505E279-B98A-4B79-8FB9-6E9E527D3215}" destId="{B4B5297D-FC17-44F6-99CC-A8FCE46E7B6D}" srcOrd="2" destOrd="0" presId="urn:microsoft.com/office/officeart/2005/8/layout/orgChart1"/>
    <dgm:cxn modelId="{60620CC2-90B9-4321-B307-461CC158992C}" type="presParOf" srcId="{5D91636C-4D7B-4465-B371-4F3A410D2779}" destId="{15ECB8E1-88DF-45FB-B519-166BB83BD598}" srcOrd="6" destOrd="0" presId="urn:microsoft.com/office/officeart/2005/8/layout/orgChart1"/>
    <dgm:cxn modelId="{00209FC5-1774-43E4-A125-3B9B218EF707}" type="presParOf" srcId="{5D91636C-4D7B-4465-B371-4F3A410D2779}" destId="{7504D2C2-E1B9-4DB8-9F01-2DCFDF5F15C7}" srcOrd="7" destOrd="0" presId="urn:microsoft.com/office/officeart/2005/8/layout/orgChart1"/>
    <dgm:cxn modelId="{78922949-415E-4AB4-814E-58631AA9758E}" type="presParOf" srcId="{7504D2C2-E1B9-4DB8-9F01-2DCFDF5F15C7}" destId="{1FDE15E6-F3A4-40F9-85AF-B0B6500B5D2A}" srcOrd="0" destOrd="0" presId="urn:microsoft.com/office/officeart/2005/8/layout/orgChart1"/>
    <dgm:cxn modelId="{C0BEEC5D-6DBC-4612-89AF-91344C2E94D3}" type="presParOf" srcId="{1FDE15E6-F3A4-40F9-85AF-B0B6500B5D2A}" destId="{579D5815-9CD7-447C-9857-E3D6B6D2B32C}" srcOrd="0" destOrd="0" presId="urn:microsoft.com/office/officeart/2005/8/layout/orgChart1"/>
    <dgm:cxn modelId="{C4F909AA-C0FB-4677-A295-CC08F6DA050E}" type="presParOf" srcId="{1FDE15E6-F3A4-40F9-85AF-B0B6500B5D2A}" destId="{0F0BAFB5-4DAE-40B8-A7DD-875C39FCC945}" srcOrd="1" destOrd="0" presId="urn:microsoft.com/office/officeart/2005/8/layout/orgChart1"/>
    <dgm:cxn modelId="{5254F473-890C-44FB-9F85-A70054C2DB50}" type="presParOf" srcId="{7504D2C2-E1B9-4DB8-9F01-2DCFDF5F15C7}" destId="{4DE80244-185A-4BEA-9ADD-A3E3F37F6332}" srcOrd="1" destOrd="0" presId="urn:microsoft.com/office/officeart/2005/8/layout/orgChart1"/>
    <dgm:cxn modelId="{21F632A4-BA42-4DAF-A4ED-AA2889E420C6}" type="presParOf" srcId="{7504D2C2-E1B9-4DB8-9F01-2DCFDF5F15C7}" destId="{BD513C11-5BFB-4A47-B3A2-39521E872E9F}" srcOrd="2" destOrd="0" presId="urn:microsoft.com/office/officeart/2005/8/layout/orgChart1"/>
    <dgm:cxn modelId="{3C989504-DE43-42DF-AC53-08E676ACC520}" type="presParOf" srcId="{5D91636C-4D7B-4465-B371-4F3A410D2779}" destId="{7F2128F3-433B-41DB-9912-536F096709DD}" srcOrd="8" destOrd="0" presId="urn:microsoft.com/office/officeart/2005/8/layout/orgChart1"/>
    <dgm:cxn modelId="{073E5E37-EED8-4F76-89B4-D001821CCDB1}" type="presParOf" srcId="{5D91636C-4D7B-4465-B371-4F3A410D2779}" destId="{69ED1DB9-68D6-449F-AA4F-737C09F73B40}" srcOrd="9" destOrd="0" presId="urn:microsoft.com/office/officeart/2005/8/layout/orgChart1"/>
    <dgm:cxn modelId="{1CE9AAAB-635E-47D0-9EA3-8D9E0AA2AE9B}" type="presParOf" srcId="{69ED1DB9-68D6-449F-AA4F-737C09F73B40}" destId="{A148600B-3B51-468B-94B8-F727016406FE}" srcOrd="0" destOrd="0" presId="urn:microsoft.com/office/officeart/2005/8/layout/orgChart1"/>
    <dgm:cxn modelId="{93C0E48C-C35A-48D3-8700-05FAF0EC63A6}" type="presParOf" srcId="{A148600B-3B51-468B-94B8-F727016406FE}" destId="{E08BF1EE-5A41-43C4-88A1-42D17994D5B1}" srcOrd="0" destOrd="0" presId="urn:microsoft.com/office/officeart/2005/8/layout/orgChart1"/>
    <dgm:cxn modelId="{56E57669-CBF8-4FBD-9631-5B0A83777059}" type="presParOf" srcId="{A148600B-3B51-468B-94B8-F727016406FE}" destId="{ADCB7FE4-D906-4CD1-8F4B-B2ACB6371E80}" srcOrd="1" destOrd="0" presId="urn:microsoft.com/office/officeart/2005/8/layout/orgChart1"/>
    <dgm:cxn modelId="{74EB0B72-5519-4F4B-9016-5DE073F86A21}" type="presParOf" srcId="{69ED1DB9-68D6-449F-AA4F-737C09F73B40}" destId="{5E855A20-3870-4586-A62E-29821BDA3757}" srcOrd="1" destOrd="0" presId="urn:microsoft.com/office/officeart/2005/8/layout/orgChart1"/>
    <dgm:cxn modelId="{7F7C68E6-CB04-45AE-9A3C-1AA1F5204FD0}" type="presParOf" srcId="{69ED1DB9-68D6-449F-AA4F-737C09F73B40}" destId="{DC6F107F-E0BF-4A13-A3A1-157DA2B4A2A9}" srcOrd="2" destOrd="0" presId="urn:microsoft.com/office/officeart/2005/8/layout/orgChart1"/>
    <dgm:cxn modelId="{A383AAA1-B99A-4D1C-9C9E-5B8342B0B7DB}" type="presParOf" srcId="{5D91636C-4D7B-4465-B371-4F3A410D2779}" destId="{234319A7-5B57-410B-B1A2-7A08B09A2EC4}" srcOrd="10" destOrd="0" presId="urn:microsoft.com/office/officeart/2005/8/layout/orgChart1"/>
    <dgm:cxn modelId="{4E49C856-2B00-4567-9F40-5B8512D14E18}" type="presParOf" srcId="{5D91636C-4D7B-4465-B371-4F3A410D2779}" destId="{B3240A0F-F6D3-47E0-8E35-E1B3684D8907}" srcOrd="11" destOrd="0" presId="urn:microsoft.com/office/officeart/2005/8/layout/orgChart1"/>
    <dgm:cxn modelId="{4357BDFA-80ED-460D-90B1-760F9804D27F}" type="presParOf" srcId="{B3240A0F-F6D3-47E0-8E35-E1B3684D8907}" destId="{3B86698E-A6CA-4D37-899C-AC337608D6F8}" srcOrd="0" destOrd="0" presId="urn:microsoft.com/office/officeart/2005/8/layout/orgChart1"/>
    <dgm:cxn modelId="{0A393422-CFB7-48D0-9A71-ACBC3A279E37}" type="presParOf" srcId="{3B86698E-A6CA-4D37-899C-AC337608D6F8}" destId="{B1DA1C43-DC9C-4998-B3BE-B67A669E7F30}" srcOrd="0" destOrd="0" presId="urn:microsoft.com/office/officeart/2005/8/layout/orgChart1"/>
    <dgm:cxn modelId="{BE8BCC3D-0819-432D-8EE4-C0D1D558D26F}" type="presParOf" srcId="{3B86698E-A6CA-4D37-899C-AC337608D6F8}" destId="{F8358267-2606-4A5D-8492-61B87BD4B9C8}" srcOrd="1" destOrd="0" presId="urn:microsoft.com/office/officeart/2005/8/layout/orgChart1"/>
    <dgm:cxn modelId="{9732E874-7775-48E7-A7C7-57C737C0BAF6}" type="presParOf" srcId="{B3240A0F-F6D3-47E0-8E35-E1B3684D8907}" destId="{3A84B8C5-EA1F-40C1-BAD6-A29D4008EF85}" srcOrd="1" destOrd="0" presId="urn:microsoft.com/office/officeart/2005/8/layout/orgChart1"/>
    <dgm:cxn modelId="{32D4A5A0-D513-433D-A6CF-4C8228E828D4}" type="presParOf" srcId="{B3240A0F-F6D3-47E0-8E35-E1B3684D8907}" destId="{3AE20A7E-0CE2-48A8-8167-0B2E5B8FE42B}" srcOrd="2" destOrd="0" presId="urn:microsoft.com/office/officeart/2005/8/layout/orgChart1"/>
    <dgm:cxn modelId="{AE491BE3-6527-436C-AF2F-2E72411E9CB0}" type="presParOf" srcId="{5D91636C-4D7B-4465-B371-4F3A410D2779}" destId="{672A48B3-A277-4488-BA5D-B72D00F8101B}" srcOrd="12" destOrd="0" presId="urn:microsoft.com/office/officeart/2005/8/layout/orgChart1"/>
    <dgm:cxn modelId="{BA5CC528-549E-4098-8720-D5D268B0A656}" type="presParOf" srcId="{5D91636C-4D7B-4465-B371-4F3A410D2779}" destId="{1175EB3C-EDF2-4F03-8C43-EAACDA7D082C}" srcOrd="13" destOrd="0" presId="urn:microsoft.com/office/officeart/2005/8/layout/orgChart1"/>
    <dgm:cxn modelId="{5002AFA1-A43D-40E4-9C2E-8F46BAA0080D}" type="presParOf" srcId="{1175EB3C-EDF2-4F03-8C43-EAACDA7D082C}" destId="{E41AAE09-5938-4ADA-85FF-CBDBE61CDB24}" srcOrd="0" destOrd="0" presId="urn:microsoft.com/office/officeart/2005/8/layout/orgChart1"/>
    <dgm:cxn modelId="{F526FD50-AF1D-492D-B264-3BE94736DEC3}" type="presParOf" srcId="{E41AAE09-5938-4ADA-85FF-CBDBE61CDB24}" destId="{C07D4914-10BF-41B7-AEFA-1484C042D27B}" srcOrd="0" destOrd="0" presId="urn:microsoft.com/office/officeart/2005/8/layout/orgChart1"/>
    <dgm:cxn modelId="{ECAB91C5-B24B-4D54-95C2-CDC34F91D18A}" type="presParOf" srcId="{E41AAE09-5938-4ADA-85FF-CBDBE61CDB24}" destId="{584B3E2C-31E3-4E0C-B8E9-82B4992A55C7}" srcOrd="1" destOrd="0" presId="urn:microsoft.com/office/officeart/2005/8/layout/orgChart1"/>
    <dgm:cxn modelId="{C5B8CB7D-EEF1-46F5-860F-C0DFAB452BD8}" type="presParOf" srcId="{1175EB3C-EDF2-4F03-8C43-EAACDA7D082C}" destId="{6077C3B6-323D-487F-A3E3-B85FCCE1D23D}" srcOrd="1" destOrd="0" presId="urn:microsoft.com/office/officeart/2005/8/layout/orgChart1"/>
    <dgm:cxn modelId="{E937A437-C1D8-4C65-A439-45A81954AE33}" type="presParOf" srcId="{1175EB3C-EDF2-4F03-8C43-EAACDA7D082C}" destId="{3D2E8E4E-EE8C-4664-BB9C-FE32F1F2B35A}" srcOrd="2" destOrd="0" presId="urn:microsoft.com/office/officeart/2005/8/layout/orgChart1"/>
    <dgm:cxn modelId="{397985BE-D723-4913-B62F-6A6E9D008170}" type="presParOf" srcId="{E62FBCE6-53BC-48AC-AC6C-97CBFCD7B23D}" destId="{CDACEB25-0127-45C4-974E-7E0BB4E9FE3D}" srcOrd="2" destOrd="0" presId="urn:microsoft.com/office/officeart/2005/8/layout/orgChart1"/>
    <dgm:cxn modelId="{08488E6D-10F3-4BA1-AD34-CFB704B56D3B}" type="presParOf" srcId="{51666F01-7197-4A8B-AE19-94D595621087}" destId="{2DE0098C-D9BB-4151-9FBF-0D45149FB6E6}" srcOrd="6" destOrd="0" presId="urn:microsoft.com/office/officeart/2005/8/layout/orgChart1"/>
    <dgm:cxn modelId="{EE5A290E-8876-4FB6-B756-1D90E69FEABD}" type="presParOf" srcId="{51666F01-7197-4A8B-AE19-94D595621087}" destId="{45EEAB80-0750-4983-A38B-8E09BA224D96}" srcOrd="7" destOrd="0" presId="urn:microsoft.com/office/officeart/2005/8/layout/orgChart1"/>
    <dgm:cxn modelId="{E5ED3563-5CC0-44C2-A0BF-04FC3B123FF6}" type="presParOf" srcId="{45EEAB80-0750-4983-A38B-8E09BA224D96}" destId="{805648D4-EF23-493D-BD0E-3164C841562E}" srcOrd="0" destOrd="0" presId="urn:microsoft.com/office/officeart/2005/8/layout/orgChart1"/>
    <dgm:cxn modelId="{D4362B58-96CC-4CA5-947A-04FC76B46452}" type="presParOf" srcId="{805648D4-EF23-493D-BD0E-3164C841562E}" destId="{8903E3D0-3AF2-4B95-B057-41B44FD6C105}" srcOrd="0" destOrd="0" presId="urn:microsoft.com/office/officeart/2005/8/layout/orgChart1"/>
    <dgm:cxn modelId="{31B9C5E8-7191-478E-B97D-33FD9F8953F5}" type="presParOf" srcId="{805648D4-EF23-493D-BD0E-3164C841562E}" destId="{07A0C267-2107-4C02-832E-6C09B4428100}" srcOrd="1" destOrd="0" presId="urn:microsoft.com/office/officeart/2005/8/layout/orgChart1"/>
    <dgm:cxn modelId="{B01D179C-3689-41CF-ADCE-F7BE7C4D29A9}" type="presParOf" srcId="{45EEAB80-0750-4983-A38B-8E09BA224D96}" destId="{133962A2-C511-4024-B75A-73A6CFB77FBD}" srcOrd="1" destOrd="0" presId="urn:microsoft.com/office/officeart/2005/8/layout/orgChart1"/>
    <dgm:cxn modelId="{D96093B3-AFA2-4B21-A406-59EF581217DA}" type="presParOf" srcId="{133962A2-C511-4024-B75A-73A6CFB77FBD}" destId="{2FBD2E27-6EA6-4EB2-9E5B-D6AC49A3BB34}" srcOrd="0" destOrd="0" presId="urn:microsoft.com/office/officeart/2005/8/layout/orgChart1"/>
    <dgm:cxn modelId="{0992B3CA-8342-4CD9-95EC-21C7439D64A7}" type="presParOf" srcId="{133962A2-C511-4024-B75A-73A6CFB77FBD}" destId="{40A238F2-FBC2-4E39-B058-F64ABCFD69F9}" srcOrd="1" destOrd="0" presId="urn:microsoft.com/office/officeart/2005/8/layout/orgChart1"/>
    <dgm:cxn modelId="{D089612D-8711-4EBD-80B0-773CE704DD2E}" type="presParOf" srcId="{40A238F2-FBC2-4E39-B058-F64ABCFD69F9}" destId="{56299C5B-7F15-4756-BAA3-3EF4B0C61BA3}" srcOrd="0" destOrd="0" presId="urn:microsoft.com/office/officeart/2005/8/layout/orgChart1"/>
    <dgm:cxn modelId="{84E2B5CB-FA3C-49C8-BE4B-C4222A1693E2}" type="presParOf" srcId="{56299C5B-7F15-4756-BAA3-3EF4B0C61BA3}" destId="{BBD6C52C-C37D-4DD2-A379-AA3583722453}" srcOrd="0" destOrd="0" presId="urn:microsoft.com/office/officeart/2005/8/layout/orgChart1"/>
    <dgm:cxn modelId="{6F1830BE-8DC0-49FC-B213-BCEF3FE776A8}" type="presParOf" srcId="{56299C5B-7F15-4756-BAA3-3EF4B0C61BA3}" destId="{DC17B6BD-DD4F-44DA-889A-7D796B99FF8A}" srcOrd="1" destOrd="0" presId="urn:microsoft.com/office/officeart/2005/8/layout/orgChart1"/>
    <dgm:cxn modelId="{0A764D82-33B8-4BD2-98F3-953A4EA0D8F6}" type="presParOf" srcId="{40A238F2-FBC2-4E39-B058-F64ABCFD69F9}" destId="{64B8651D-0ADE-4962-A4F4-7082CB02AA09}" srcOrd="1" destOrd="0" presId="urn:microsoft.com/office/officeart/2005/8/layout/orgChart1"/>
    <dgm:cxn modelId="{F499AF38-F108-44C7-9E5D-3D809DCBC20B}" type="presParOf" srcId="{40A238F2-FBC2-4E39-B058-F64ABCFD69F9}" destId="{FBBDC514-9762-4E65-8FD8-046B88889BCF}" srcOrd="2" destOrd="0" presId="urn:microsoft.com/office/officeart/2005/8/layout/orgChart1"/>
    <dgm:cxn modelId="{07767D86-3ACA-45F4-808C-A29C01087AE8}" type="presParOf" srcId="{133962A2-C511-4024-B75A-73A6CFB77FBD}" destId="{B6FE9A8E-25CB-4FC4-893A-FF77D2341331}" srcOrd="2" destOrd="0" presId="urn:microsoft.com/office/officeart/2005/8/layout/orgChart1"/>
    <dgm:cxn modelId="{8A63A4E8-1302-4BA7-9BA7-CF33B1E84B51}" type="presParOf" srcId="{133962A2-C511-4024-B75A-73A6CFB77FBD}" destId="{9DA85CC3-8F96-4298-8A51-75F4B704A205}" srcOrd="3" destOrd="0" presId="urn:microsoft.com/office/officeart/2005/8/layout/orgChart1"/>
    <dgm:cxn modelId="{C056E2E7-B341-45C9-AE6C-D5F91A6A4A95}" type="presParOf" srcId="{9DA85CC3-8F96-4298-8A51-75F4B704A205}" destId="{03E1A77D-97CA-4241-B665-F5F406103927}" srcOrd="0" destOrd="0" presId="urn:microsoft.com/office/officeart/2005/8/layout/orgChart1"/>
    <dgm:cxn modelId="{BC0AA0B8-1058-4318-8343-5FDB91CA5E6A}" type="presParOf" srcId="{03E1A77D-97CA-4241-B665-F5F406103927}" destId="{B2661E8C-2FD5-4DB7-A811-2F8F99603C96}" srcOrd="0" destOrd="0" presId="urn:microsoft.com/office/officeart/2005/8/layout/orgChart1"/>
    <dgm:cxn modelId="{20E98F39-58B6-4ABB-B48E-37DD18CFB467}" type="presParOf" srcId="{03E1A77D-97CA-4241-B665-F5F406103927}" destId="{4F1E76C4-003D-494C-A374-88007526129A}" srcOrd="1" destOrd="0" presId="urn:microsoft.com/office/officeart/2005/8/layout/orgChart1"/>
    <dgm:cxn modelId="{40EA7372-050E-4B6D-8504-64F6448506E0}" type="presParOf" srcId="{9DA85CC3-8F96-4298-8A51-75F4B704A205}" destId="{E05FEA06-9EF7-420A-8441-FD965F507E7A}" srcOrd="1" destOrd="0" presId="urn:microsoft.com/office/officeart/2005/8/layout/orgChart1"/>
    <dgm:cxn modelId="{1C600FBE-23D7-4B45-ABDE-661570D50ABF}" type="presParOf" srcId="{9DA85CC3-8F96-4298-8A51-75F4B704A205}" destId="{0CF6CD61-EFBE-4755-8951-49DCE6BA87D8}" srcOrd="2" destOrd="0" presId="urn:microsoft.com/office/officeart/2005/8/layout/orgChart1"/>
    <dgm:cxn modelId="{CBE19571-8F1A-414A-9231-5EBAEDE36142}" type="presParOf" srcId="{45EEAB80-0750-4983-A38B-8E09BA224D96}" destId="{5922DE25-9744-4917-90B9-BDE19B750197}" srcOrd="2" destOrd="0" presId="urn:microsoft.com/office/officeart/2005/8/layout/orgChart1"/>
    <dgm:cxn modelId="{FD3ECBA8-879B-40D4-887F-27F193FF3A0B}" type="presParOf" srcId="{0AB87463-03FB-4564-819D-6D32FECFCF76}" destId="{08E68D34-C232-428C-B42D-A011D17984EA}" srcOrd="2" destOrd="0" presId="urn:microsoft.com/office/officeart/2005/8/layout/orgChart1"/>
    <dgm:cxn modelId="{895D526B-A2B0-45C6-A8E1-C6E7198B9A25}" type="presParOf" srcId="{A6EA4A77-EEA5-4DD4-8830-E7C636B3F898}" destId="{E3F99371-C7F3-4DCC-82F3-856FCAB41474}" srcOrd="4" destOrd="0" presId="urn:microsoft.com/office/officeart/2005/8/layout/orgChart1"/>
    <dgm:cxn modelId="{4CDC5A8A-01FD-4C2D-9073-77E7877BB280}" type="presParOf" srcId="{A6EA4A77-EEA5-4DD4-8830-E7C636B3F898}" destId="{D73B0F91-6A60-4D1A-B513-F54AF2E59B6F}" srcOrd="5" destOrd="0" presId="urn:microsoft.com/office/officeart/2005/8/layout/orgChart1"/>
    <dgm:cxn modelId="{9188EDC2-A29E-4888-9F98-EEDBAA75EEE4}" type="presParOf" srcId="{D73B0F91-6A60-4D1A-B513-F54AF2E59B6F}" destId="{66D20C5E-1012-44F6-B452-A9B8214ECFB2}" srcOrd="0" destOrd="0" presId="urn:microsoft.com/office/officeart/2005/8/layout/orgChart1"/>
    <dgm:cxn modelId="{BD89469C-AA3C-4468-84DB-5EE06A89FBDF}" type="presParOf" srcId="{66D20C5E-1012-44F6-B452-A9B8214ECFB2}" destId="{0FCBC0EE-4DAD-40EB-BC1A-3F925AF6B063}" srcOrd="0" destOrd="0" presId="urn:microsoft.com/office/officeart/2005/8/layout/orgChart1"/>
    <dgm:cxn modelId="{6E6874AA-9C05-488F-A33A-0F5CE305023B}" type="presParOf" srcId="{66D20C5E-1012-44F6-B452-A9B8214ECFB2}" destId="{F9BB1CF8-C27F-4448-AFCC-AA0562AF9934}" srcOrd="1" destOrd="0" presId="urn:microsoft.com/office/officeart/2005/8/layout/orgChart1"/>
    <dgm:cxn modelId="{F3E340C1-C7E7-4471-A2D2-254C1CBD223E}" type="presParOf" srcId="{D73B0F91-6A60-4D1A-B513-F54AF2E59B6F}" destId="{2BFC5F83-135B-478E-9E21-D88EC174AA15}" srcOrd="1" destOrd="0" presId="urn:microsoft.com/office/officeart/2005/8/layout/orgChart1"/>
    <dgm:cxn modelId="{7A47C3ED-DF9E-4822-AFDB-C4E38913CCE4}" type="presParOf" srcId="{2BFC5F83-135B-478E-9E21-D88EC174AA15}" destId="{6C530EE5-8D1F-4830-9F6F-06C473328DD9}" srcOrd="0" destOrd="0" presId="urn:microsoft.com/office/officeart/2005/8/layout/orgChart1"/>
    <dgm:cxn modelId="{2644D007-C3A1-4C91-81A1-DD42A0A326E9}" type="presParOf" srcId="{2BFC5F83-135B-478E-9E21-D88EC174AA15}" destId="{F6527B72-D9F0-4250-B1DF-8C3BD69B19CA}" srcOrd="1" destOrd="0" presId="urn:microsoft.com/office/officeart/2005/8/layout/orgChart1"/>
    <dgm:cxn modelId="{A6110B91-0E40-42FC-8640-CEE6A3137D06}" type="presParOf" srcId="{F6527B72-D9F0-4250-B1DF-8C3BD69B19CA}" destId="{F1683F5C-FE91-4CEA-B662-A13B67291B2D}" srcOrd="0" destOrd="0" presId="urn:microsoft.com/office/officeart/2005/8/layout/orgChart1"/>
    <dgm:cxn modelId="{4BACBDB1-C38A-4686-9FE3-8D52577F5922}" type="presParOf" srcId="{F1683F5C-FE91-4CEA-B662-A13B67291B2D}" destId="{14108116-9F64-494E-AD1F-784021F819E6}" srcOrd="0" destOrd="0" presId="urn:microsoft.com/office/officeart/2005/8/layout/orgChart1"/>
    <dgm:cxn modelId="{4F431B14-847A-4A99-A5F0-1917E0591639}" type="presParOf" srcId="{F1683F5C-FE91-4CEA-B662-A13B67291B2D}" destId="{A4673F86-054A-488C-9F87-07B6458354C0}" srcOrd="1" destOrd="0" presId="urn:microsoft.com/office/officeart/2005/8/layout/orgChart1"/>
    <dgm:cxn modelId="{930364EE-32BA-4BB2-A7CE-A855451498DC}" type="presParOf" srcId="{F6527B72-D9F0-4250-B1DF-8C3BD69B19CA}" destId="{4E371427-DE20-40A1-B375-F607F7742744}" srcOrd="1" destOrd="0" presId="urn:microsoft.com/office/officeart/2005/8/layout/orgChart1"/>
    <dgm:cxn modelId="{B07B1E9A-B101-48A1-8EAA-9D35EDEFA596}" type="presParOf" srcId="{4E371427-DE20-40A1-B375-F607F7742744}" destId="{B0EC0573-F119-4584-802F-A462F90AC4AF}" srcOrd="0" destOrd="0" presId="urn:microsoft.com/office/officeart/2005/8/layout/orgChart1"/>
    <dgm:cxn modelId="{8A12D726-ECF9-41A5-A6B7-D03EFE729CED}" type="presParOf" srcId="{4E371427-DE20-40A1-B375-F607F7742744}" destId="{65D924D5-43DF-4ED0-B356-D43FBE154366}" srcOrd="1" destOrd="0" presId="urn:microsoft.com/office/officeart/2005/8/layout/orgChart1"/>
    <dgm:cxn modelId="{6746B931-1DF6-4BF8-BD96-3BFB55EBAB6F}" type="presParOf" srcId="{65D924D5-43DF-4ED0-B356-D43FBE154366}" destId="{B1262FFF-04C0-4BE6-B010-E18F624F8CF4}" srcOrd="0" destOrd="0" presId="urn:microsoft.com/office/officeart/2005/8/layout/orgChart1"/>
    <dgm:cxn modelId="{3C20CB3C-A1A1-4F11-B9CC-AC991A02DBD9}" type="presParOf" srcId="{B1262FFF-04C0-4BE6-B010-E18F624F8CF4}" destId="{132C4B3D-569B-4DB3-9BBD-64267405D56F}" srcOrd="0" destOrd="0" presId="urn:microsoft.com/office/officeart/2005/8/layout/orgChart1"/>
    <dgm:cxn modelId="{EC144AA8-E1E3-4B43-97DD-4CD6738D3ACD}" type="presParOf" srcId="{B1262FFF-04C0-4BE6-B010-E18F624F8CF4}" destId="{50E4125D-5E9A-4D20-AA55-C8F44711C875}" srcOrd="1" destOrd="0" presId="urn:microsoft.com/office/officeart/2005/8/layout/orgChart1"/>
    <dgm:cxn modelId="{DCE22BC3-288D-4E40-8EF9-05C3A091B7B3}" type="presParOf" srcId="{65D924D5-43DF-4ED0-B356-D43FBE154366}" destId="{F6CB9944-B304-4768-9D04-90F61E61F674}" srcOrd="1" destOrd="0" presId="urn:microsoft.com/office/officeart/2005/8/layout/orgChart1"/>
    <dgm:cxn modelId="{583CC9BC-4AC3-4C0F-8B9C-BDC26DA0FFFB}" type="presParOf" srcId="{65D924D5-43DF-4ED0-B356-D43FBE154366}" destId="{EFF306EF-D268-4A8E-8F85-D189B7E3780C}" srcOrd="2" destOrd="0" presId="urn:microsoft.com/office/officeart/2005/8/layout/orgChart1"/>
    <dgm:cxn modelId="{90075891-0BE8-4A49-80FF-208BC9E8D62A}" type="presParOf" srcId="{4E371427-DE20-40A1-B375-F607F7742744}" destId="{FE29D4F4-5CDB-4E85-9487-4D4FC27DAB98}" srcOrd="2" destOrd="0" presId="urn:microsoft.com/office/officeart/2005/8/layout/orgChart1"/>
    <dgm:cxn modelId="{8A40ABA2-D787-44D2-A09B-3B917A15C847}" type="presParOf" srcId="{4E371427-DE20-40A1-B375-F607F7742744}" destId="{4C5C95D2-57EE-4694-9338-B073EA63B47B}" srcOrd="3" destOrd="0" presId="urn:microsoft.com/office/officeart/2005/8/layout/orgChart1"/>
    <dgm:cxn modelId="{CFBF9850-DAF7-4120-8908-D078500D7E9D}" type="presParOf" srcId="{4C5C95D2-57EE-4694-9338-B073EA63B47B}" destId="{2DC2961B-BB4E-477D-9574-BDDC43B2C1E6}" srcOrd="0" destOrd="0" presId="urn:microsoft.com/office/officeart/2005/8/layout/orgChart1"/>
    <dgm:cxn modelId="{CF040EEC-043A-462A-962A-BD5ECAEC9E8B}" type="presParOf" srcId="{2DC2961B-BB4E-477D-9574-BDDC43B2C1E6}" destId="{824B83FB-B9F2-43D8-945D-1759AA5921EB}" srcOrd="0" destOrd="0" presId="urn:microsoft.com/office/officeart/2005/8/layout/orgChart1"/>
    <dgm:cxn modelId="{CA1D2507-F7B3-47A4-9A97-97ADAB7CE5D9}" type="presParOf" srcId="{2DC2961B-BB4E-477D-9574-BDDC43B2C1E6}" destId="{51F87452-1540-4ED5-BCCB-2F0F1F244E82}" srcOrd="1" destOrd="0" presId="urn:microsoft.com/office/officeart/2005/8/layout/orgChart1"/>
    <dgm:cxn modelId="{B5D12B94-31F5-403B-96E1-18771B233D5A}" type="presParOf" srcId="{4C5C95D2-57EE-4694-9338-B073EA63B47B}" destId="{A9EF3237-7040-4FD3-A918-F5B4776FF1F2}" srcOrd="1" destOrd="0" presId="urn:microsoft.com/office/officeart/2005/8/layout/orgChart1"/>
    <dgm:cxn modelId="{0CC2487C-FF4B-4FA2-94B6-5FEEEB9519A4}" type="presParOf" srcId="{4C5C95D2-57EE-4694-9338-B073EA63B47B}" destId="{81CD7349-80B3-4351-B543-97014EE9862E}" srcOrd="2" destOrd="0" presId="urn:microsoft.com/office/officeart/2005/8/layout/orgChart1"/>
    <dgm:cxn modelId="{5D66A72D-0C71-4371-858D-06A211EDCC6E}" type="presParOf" srcId="{F6527B72-D9F0-4250-B1DF-8C3BD69B19CA}" destId="{02206EC9-B723-4D90-8165-B34EC4D2D890}" srcOrd="2" destOrd="0" presId="urn:microsoft.com/office/officeart/2005/8/layout/orgChart1"/>
    <dgm:cxn modelId="{E83034E3-20E1-41C0-8EA0-51DBFC6E0215}" type="presParOf" srcId="{2BFC5F83-135B-478E-9E21-D88EC174AA15}" destId="{F2717103-EB2A-4E3F-90D4-17608674B94E}" srcOrd="2" destOrd="0" presId="urn:microsoft.com/office/officeart/2005/8/layout/orgChart1"/>
    <dgm:cxn modelId="{28DDAD80-C274-4028-A8BB-3E21EB45F7B3}" type="presParOf" srcId="{2BFC5F83-135B-478E-9E21-D88EC174AA15}" destId="{3574D700-554C-4406-A2BD-8A78327F4C98}" srcOrd="3" destOrd="0" presId="urn:microsoft.com/office/officeart/2005/8/layout/orgChart1"/>
    <dgm:cxn modelId="{797EC8C7-F3D0-4609-9055-6B8FD6970688}" type="presParOf" srcId="{3574D700-554C-4406-A2BD-8A78327F4C98}" destId="{CDCF5A68-8A6B-4FC8-AC3E-5FFC44E67440}" srcOrd="0" destOrd="0" presId="urn:microsoft.com/office/officeart/2005/8/layout/orgChart1"/>
    <dgm:cxn modelId="{D5C66516-4403-4E04-8B4C-CB16F0B9C8CE}" type="presParOf" srcId="{CDCF5A68-8A6B-4FC8-AC3E-5FFC44E67440}" destId="{2A987486-7B3E-4453-B966-8D397E928C23}" srcOrd="0" destOrd="0" presId="urn:microsoft.com/office/officeart/2005/8/layout/orgChart1"/>
    <dgm:cxn modelId="{21E74BBC-75EC-43BA-BCDD-5FE71DD1C8DE}" type="presParOf" srcId="{CDCF5A68-8A6B-4FC8-AC3E-5FFC44E67440}" destId="{4A61E58E-6C9A-4828-8A2F-1927D2390AD3}" srcOrd="1" destOrd="0" presId="urn:microsoft.com/office/officeart/2005/8/layout/orgChart1"/>
    <dgm:cxn modelId="{33E9E27F-A47A-49BB-AAA8-6F8D80E7E86D}" type="presParOf" srcId="{3574D700-554C-4406-A2BD-8A78327F4C98}" destId="{A5A11318-E22B-4ADC-8233-CF3E49A1C017}" srcOrd="1" destOrd="0" presId="urn:microsoft.com/office/officeart/2005/8/layout/orgChart1"/>
    <dgm:cxn modelId="{F4403D51-1C96-4805-8A26-254D1F315A06}" type="presParOf" srcId="{A5A11318-E22B-4ADC-8233-CF3E49A1C017}" destId="{477CEB9D-5B9B-4B4D-BFDE-A7FE2E96A165}" srcOrd="0" destOrd="0" presId="urn:microsoft.com/office/officeart/2005/8/layout/orgChart1"/>
    <dgm:cxn modelId="{3C06DB35-CA17-4AC1-949B-391E2A2947AF}" type="presParOf" srcId="{A5A11318-E22B-4ADC-8233-CF3E49A1C017}" destId="{B82306A3-F17E-4102-888A-51F4F92194FA}" srcOrd="1" destOrd="0" presId="urn:microsoft.com/office/officeart/2005/8/layout/orgChart1"/>
    <dgm:cxn modelId="{94FABD1F-C8E3-40EE-9227-65BA38A7ACE0}" type="presParOf" srcId="{B82306A3-F17E-4102-888A-51F4F92194FA}" destId="{00ABE9B4-636E-4AD5-95AD-2DF6B33C5304}" srcOrd="0" destOrd="0" presId="urn:microsoft.com/office/officeart/2005/8/layout/orgChart1"/>
    <dgm:cxn modelId="{719473EC-2A76-4C62-8DFC-86A174DBFB81}" type="presParOf" srcId="{00ABE9B4-636E-4AD5-95AD-2DF6B33C5304}" destId="{130CCAD1-7FCB-4F38-9AAC-FD98A9A2443D}" srcOrd="0" destOrd="0" presId="urn:microsoft.com/office/officeart/2005/8/layout/orgChart1"/>
    <dgm:cxn modelId="{C566B4FC-A456-4F22-AABC-0553B74515D9}" type="presParOf" srcId="{00ABE9B4-636E-4AD5-95AD-2DF6B33C5304}" destId="{52834B33-C22F-4666-8A94-331B403D3A07}" srcOrd="1" destOrd="0" presId="urn:microsoft.com/office/officeart/2005/8/layout/orgChart1"/>
    <dgm:cxn modelId="{435FC418-CFE1-4BC9-BD17-8B2D226439B6}" type="presParOf" srcId="{B82306A3-F17E-4102-888A-51F4F92194FA}" destId="{9DED5209-0410-48DD-8122-E72DA4BC1C21}" srcOrd="1" destOrd="0" presId="urn:microsoft.com/office/officeart/2005/8/layout/orgChart1"/>
    <dgm:cxn modelId="{D9B82353-85A3-4E72-B35F-626ED0D6E555}" type="presParOf" srcId="{B82306A3-F17E-4102-888A-51F4F92194FA}" destId="{AAD1C9ED-AB81-42F4-8DB2-79F17AE98DA2}" srcOrd="2" destOrd="0" presId="urn:microsoft.com/office/officeart/2005/8/layout/orgChart1"/>
    <dgm:cxn modelId="{39FEF24C-78FE-4012-B044-1135A610EEBB}" type="presParOf" srcId="{A5A11318-E22B-4ADC-8233-CF3E49A1C017}" destId="{E13ED24E-0D00-4754-8706-06EF60D195B7}" srcOrd="2" destOrd="0" presId="urn:microsoft.com/office/officeart/2005/8/layout/orgChart1"/>
    <dgm:cxn modelId="{51B12FE4-E6CF-4833-AEE4-FC43AB29F1C5}" type="presParOf" srcId="{A5A11318-E22B-4ADC-8233-CF3E49A1C017}" destId="{A086C503-E65A-4733-A389-DEE3662FE990}" srcOrd="3" destOrd="0" presId="urn:microsoft.com/office/officeart/2005/8/layout/orgChart1"/>
    <dgm:cxn modelId="{3FD8AC86-4AD3-4691-93C2-809C190146F0}" type="presParOf" srcId="{A086C503-E65A-4733-A389-DEE3662FE990}" destId="{170AD861-8FFD-4930-B8EE-95D1F5F29866}" srcOrd="0" destOrd="0" presId="urn:microsoft.com/office/officeart/2005/8/layout/orgChart1"/>
    <dgm:cxn modelId="{B8DC1A54-6334-456A-B83F-563636C9594F}" type="presParOf" srcId="{170AD861-8FFD-4930-B8EE-95D1F5F29866}" destId="{5FF5223D-7BF7-4513-8CC3-1C6F2271DC63}" srcOrd="0" destOrd="0" presId="urn:microsoft.com/office/officeart/2005/8/layout/orgChart1"/>
    <dgm:cxn modelId="{95C3CDDD-FBCC-4939-8C97-9C45095E939B}" type="presParOf" srcId="{170AD861-8FFD-4930-B8EE-95D1F5F29866}" destId="{2BC88EB3-1993-4AEE-AED1-8E7E62FEE71D}" srcOrd="1" destOrd="0" presId="urn:microsoft.com/office/officeart/2005/8/layout/orgChart1"/>
    <dgm:cxn modelId="{2D807172-F6DD-47AC-A430-2D933510E995}" type="presParOf" srcId="{A086C503-E65A-4733-A389-DEE3662FE990}" destId="{B74B16AE-BAE1-415C-94B2-3DDDED9FF6B8}" srcOrd="1" destOrd="0" presId="urn:microsoft.com/office/officeart/2005/8/layout/orgChart1"/>
    <dgm:cxn modelId="{9F53602E-CAC1-4A35-9195-B32B558F4122}" type="presParOf" srcId="{A086C503-E65A-4733-A389-DEE3662FE990}" destId="{ECD9D265-0DB6-4762-8BCF-BD334FCF965E}" srcOrd="2" destOrd="0" presId="urn:microsoft.com/office/officeart/2005/8/layout/orgChart1"/>
    <dgm:cxn modelId="{B035F6FA-6D9C-4423-A1D0-8B8C975309E1}" type="presParOf" srcId="{A5A11318-E22B-4ADC-8233-CF3E49A1C017}" destId="{D380B4C4-6A1A-4508-8A76-0ECE8A1F1398}" srcOrd="4" destOrd="0" presId="urn:microsoft.com/office/officeart/2005/8/layout/orgChart1"/>
    <dgm:cxn modelId="{F4EEA94B-E339-4F02-9E38-F4D20C2B6637}" type="presParOf" srcId="{A5A11318-E22B-4ADC-8233-CF3E49A1C017}" destId="{DA8790A6-2B91-406E-BEFE-BD4DABA3CE7D}" srcOrd="5" destOrd="0" presId="urn:microsoft.com/office/officeart/2005/8/layout/orgChart1"/>
    <dgm:cxn modelId="{E3DEC0BB-580C-4C07-9812-676FF5237036}" type="presParOf" srcId="{DA8790A6-2B91-406E-BEFE-BD4DABA3CE7D}" destId="{C1A61B75-80B5-4E72-9F90-B3BA19F6DFDC}" srcOrd="0" destOrd="0" presId="urn:microsoft.com/office/officeart/2005/8/layout/orgChart1"/>
    <dgm:cxn modelId="{B12F3EB6-FF1C-4456-9B3B-CE4458222498}" type="presParOf" srcId="{C1A61B75-80B5-4E72-9F90-B3BA19F6DFDC}" destId="{E203EAA6-4132-4F5A-AE23-D3A82913F9FF}" srcOrd="0" destOrd="0" presId="urn:microsoft.com/office/officeart/2005/8/layout/orgChart1"/>
    <dgm:cxn modelId="{6A4B97B9-77E3-4C13-AD0B-952E70F20580}" type="presParOf" srcId="{C1A61B75-80B5-4E72-9F90-B3BA19F6DFDC}" destId="{B94C7FC1-3F33-4096-B9FB-2162C03AE9B5}" srcOrd="1" destOrd="0" presId="urn:microsoft.com/office/officeart/2005/8/layout/orgChart1"/>
    <dgm:cxn modelId="{6E6AFA01-AFAF-4C2F-A932-39371C07C72E}" type="presParOf" srcId="{DA8790A6-2B91-406E-BEFE-BD4DABA3CE7D}" destId="{AEF68A57-EACA-45A9-A78A-0E7BF49096FB}" srcOrd="1" destOrd="0" presId="urn:microsoft.com/office/officeart/2005/8/layout/orgChart1"/>
    <dgm:cxn modelId="{1BD26561-AF6D-421E-8E34-F9032F290CD8}" type="presParOf" srcId="{DA8790A6-2B91-406E-BEFE-BD4DABA3CE7D}" destId="{60A0607F-7F05-495A-AA7A-5867C23EB121}" srcOrd="2" destOrd="0" presId="urn:microsoft.com/office/officeart/2005/8/layout/orgChart1"/>
    <dgm:cxn modelId="{C7462EC4-CD8C-4E3A-99F8-4A05B5C6AFDC}" type="presParOf" srcId="{A5A11318-E22B-4ADC-8233-CF3E49A1C017}" destId="{1E3F53F7-86AA-4FD4-B879-A2FF5900E0A0}" srcOrd="6" destOrd="0" presId="urn:microsoft.com/office/officeart/2005/8/layout/orgChart1"/>
    <dgm:cxn modelId="{586DF3E2-958F-4C2C-83F3-59A8094591A0}" type="presParOf" srcId="{A5A11318-E22B-4ADC-8233-CF3E49A1C017}" destId="{0FFF75F6-4B16-4F82-99C3-4F4D58341A4B}" srcOrd="7" destOrd="0" presId="urn:microsoft.com/office/officeart/2005/8/layout/orgChart1"/>
    <dgm:cxn modelId="{9760B962-E96E-4D31-967A-B50884CFB717}" type="presParOf" srcId="{0FFF75F6-4B16-4F82-99C3-4F4D58341A4B}" destId="{D21E9121-A33B-4671-A4FB-9CBC7F0EA8F4}" srcOrd="0" destOrd="0" presId="urn:microsoft.com/office/officeart/2005/8/layout/orgChart1"/>
    <dgm:cxn modelId="{7B86BEE5-F5A3-4CA3-9BE3-911A701E006F}" type="presParOf" srcId="{D21E9121-A33B-4671-A4FB-9CBC7F0EA8F4}" destId="{57A11637-9904-4859-9DC7-01C1CAFA9E77}" srcOrd="0" destOrd="0" presId="urn:microsoft.com/office/officeart/2005/8/layout/orgChart1"/>
    <dgm:cxn modelId="{E1D227C3-D8B7-4D2A-8A60-551E266C7DD8}" type="presParOf" srcId="{D21E9121-A33B-4671-A4FB-9CBC7F0EA8F4}" destId="{5EE8156A-2BAB-465C-B284-784D1EBC7C24}" srcOrd="1" destOrd="0" presId="urn:microsoft.com/office/officeart/2005/8/layout/orgChart1"/>
    <dgm:cxn modelId="{39DE27C9-FD80-4F9F-BCBE-9C9C2091D068}" type="presParOf" srcId="{0FFF75F6-4B16-4F82-99C3-4F4D58341A4B}" destId="{28CC0C83-B0D3-471A-966F-86A2771F17F3}" srcOrd="1" destOrd="0" presId="urn:microsoft.com/office/officeart/2005/8/layout/orgChart1"/>
    <dgm:cxn modelId="{9783A145-A0A1-4451-97F2-E9F42B42C7C8}" type="presParOf" srcId="{28CC0C83-B0D3-471A-966F-86A2771F17F3}" destId="{665DE3F2-361A-4488-A329-2882CC1E540F}" srcOrd="0" destOrd="0" presId="urn:microsoft.com/office/officeart/2005/8/layout/orgChart1"/>
    <dgm:cxn modelId="{82FB82A3-9D3B-4DE9-8276-3A9AD291CB9B}" type="presParOf" srcId="{28CC0C83-B0D3-471A-966F-86A2771F17F3}" destId="{CE34B925-AD07-4461-9703-A0F415874B30}" srcOrd="1" destOrd="0" presId="urn:microsoft.com/office/officeart/2005/8/layout/orgChart1"/>
    <dgm:cxn modelId="{76867C64-4BF1-42D5-85AA-23C02ACC1F67}" type="presParOf" srcId="{CE34B925-AD07-4461-9703-A0F415874B30}" destId="{0E0904F3-5B9C-45B2-9B50-29B10DF8F7C5}" srcOrd="0" destOrd="0" presId="urn:microsoft.com/office/officeart/2005/8/layout/orgChart1"/>
    <dgm:cxn modelId="{394711D5-B348-417B-91CF-4E61CD84F882}" type="presParOf" srcId="{0E0904F3-5B9C-45B2-9B50-29B10DF8F7C5}" destId="{361808B5-61D5-4E48-BCA0-813DC67EFB71}" srcOrd="0" destOrd="0" presId="urn:microsoft.com/office/officeart/2005/8/layout/orgChart1"/>
    <dgm:cxn modelId="{02537F80-9281-40DC-8B2A-0594A509BE01}" type="presParOf" srcId="{0E0904F3-5B9C-45B2-9B50-29B10DF8F7C5}" destId="{353A0531-415F-4833-ABDB-484A13A4D82C}" srcOrd="1" destOrd="0" presId="urn:microsoft.com/office/officeart/2005/8/layout/orgChart1"/>
    <dgm:cxn modelId="{4D46E815-318E-47F7-9068-5C94CBC4EEF8}" type="presParOf" srcId="{CE34B925-AD07-4461-9703-A0F415874B30}" destId="{A3AE234F-BEBC-404F-A1EE-9AB6F666DF58}" srcOrd="1" destOrd="0" presId="urn:microsoft.com/office/officeart/2005/8/layout/orgChart1"/>
    <dgm:cxn modelId="{F7451BE1-BD60-4959-84F3-A851EC7A7F7D}" type="presParOf" srcId="{CE34B925-AD07-4461-9703-A0F415874B30}" destId="{CFEDB489-2DB4-4286-9BE9-9650574167EB}" srcOrd="2" destOrd="0" presId="urn:microsoft.com/office/officeart/2005/8/layout/orgChart1"/>
    <dgm:cxn modelId="{1335CCD5-1C9A-4097-ABF0-351ADB375C15}" type="presParOf" srcId="{28CC0C83-B0D3-471A-966F-86A2771F17F3}" destId="{84AD8BFE-8EB0-4D53-9680-EEAF9AE8EA9C}" srcOrd="2" destOrd="0" presId="urn:microsoft.com/office/officeart/2005/8/layout/orgChart1"/>
    <dgm:cxn modelId="{7E443498-9F31-4DE2-9F59-B88DC4FE0CE3}" type="presParOf" srcId="{28CC0C83-B0D3-471A-966F-86A2771F17F3}" destId="{423B2A4E-8A43-479A-AA30-32F97FD40620}" srcOrd="3" destOrd="0" presId="urn:microsoft.com/office/officeart/2005/8/layout/orgChart1"/>
    <dgm:cxn modelId="{9E84562C-533B-4F07-8FC9-628A0DCF9515}" type="presParOf" srcId="{423B2A4E-8A43-479A-AA30-32F97FD40620}" destId="{CEAADB8D-0F8D-44E7-8947-48290F5191B4}" srcOrd="0" destOrd="0" presId="urn:microsoft.com/office/officeart/2005/8/layout/orgChart1"/>
    <dgm:cxn modelId="{7C9B2BBE-55DB-4547-BF95-82222059F5BB}" type="presParOf" srcId="{CEAADB8D-0F8D-44E7-8947-48290F5191B4}" destId="{BB7D90DF-6848-4BA1-9B68-61515DB60BB1}" srcOrd="0" destOrd="0" presId="urn:microsoft.com/office/officeart/2005/8/layout/orgChart1"/>
    <dgm:cxn modelId="{B9A7F08A-4D6D-4AE1-B61F-108B98353000}" type="presParOf" srcId="{CEAADB8D-0F8D-44E7-8947-48290F5191B4}" destId="{0681BB14-F3C2-425E-98CE-C13E0DB0ACD6}" srcOrd="1" destOrd="0" presId="urn:microsoft.com/office/officeart/2005/8/layout/orgChart1"/>
    <dgm:cxn modelId="{9CF72D15-582E-4E3F-812D-8C29E00345F6}" type="presParOf" srcId="{423B2A4E-8A43-479A-AA30-32F97FD40620}" destId="{49AEAC0F-FD5A-4901-80E4-6C466521B38B}" srcOrd="1" destOrd="0" presId="urn:microsoft.com/office/officeart/2005/8/layout/orgChart1"/>
    <dgm:cxn modelId="{CCBAC19C-62A9-406B-9A2B-F98D19800B1D}" type="presParOf" srcId="{423B2A4E-8A43-479A-AA30-32F97FD40620}" destId="{00788609-6C00-4BCB-B06E-A746D27CF35A}" srcOrd="2" destOrd="0" presId="urn:microsoft.com/office/officeart/2005/8/layout/orgChart1"/>
    <dgm:cxn modelId="{831773A3-B0A2-48BC-B50A-CBBE49AD13AC}" type="presParOf" srcId="{0FFF75F6-4B16-4F82-99C3-4F4D58341A4B}" destId="{86CD93FE-5EFB-4D53-864D-DD3EC344FFA5}" srcOrd="2" destOrd="0" presId="urn:microsoft.com/office/officeart/2005/8/layout/orgChart1"/>
    <dgm:cxn modelId="{A558F9CC-E4AD-4496-AF11-1F9158BCDBFD}" type="presParOf" srcId="{3574D700-554C-4406-A2BD-8A78327F4C98}" destId="{9EB24657-8D5B-478E-B13A-5077C12FB363}" srcOrd="2" destOrd="0" presId="urn:microsoft.com/office/officeart/2005/8/layout/orgChart1"/>
    <dgm:cxn modelId="{7F3C0197-7038-4B8A-8832-820733899096}" type="presParOf" srcId="{D73B0F91-6A60-4D1A-B513-F54AF2E59B6F}" destId="{D4F45FB5-11BD-4E11-AD23-8BB6D87B1010}" srcOrd="2" destOrd="0" presId="urn:microsoft.com/office/officeart/2005/8/layout/orgChart1"/>
    <dgm:cxn modelId="{5BA2EA92-E0C2-4504-BE6A-BD152EBE27E3}" type="presParOf" srcId="{A9CF833A-B537-4863-9339-24D552D3F29D}" destId="{1EE1FDAC-104E-4C06-9CDB-1FBD43DC91DB}" srcOrd="2" destOrd="0" presId="urn:microsoft.com/office/officeart/2005/8/layout/orgChart1"/>
    <dgm:cxn modelId="{FE5B71BF-874B-4AAC-BF9A-2C993E8C4146}" type="presParOf" srcId="{929AA082-4629-462B-AFE7-82833C8E7B14}" destId="{C426E18B-CC3C-4D93-994E-C7682378250A}" srcOrd="2" destOrd="0" presId="urn:microsoft.com/office/officeart/2005/8/layout/orgChart1"/>
    <dgm:cxn modelId="{6463FE56-5E2C-43E8-AFDE-09933EB71681}" type="presParOf" srcId="{C426E18B-CC3C-4D93-994E-C7682378250A}" destId="{081027EE-A832-4F12-96D9-D80DEE877DB3}" srcOrd="0" destOrd="0" presId="urn:microsoft.com/office/officeart/2005/8/layout/orgChart1"/>
    <dgm:cxn modelId="{06456224-4F20-4300-84BA-9B8CA96179AA}" type="presParOf" srcId="{081027EE-A832-4F12-96D9-D80DEE877DB3}" destId="{EE452824-5517-493F-9A23-EFAF625BE9A5}" srcOrd="0" destOrd="0" presId="urn:microsoft.com/office/officeart/2005/8/layout/orgChart1"/>
    <dgm:cxn modelId="{E0C295B4-3D40-45BD-BD8E-1D5EC7FED26D}" type="presParOf" srcId="{081027EE-A832-4F12-96D9-D80DEE877DB3}" destId="{8273B2F9-2021-4CEA-9010-8F795A2431F4}" srcOrd="1" destOrd="0" presId="urn:microsoft.com/office/officeart/2005/8/layout/orgChart1"/>
    <dgm:cxn modelId="{DD163363-EB36-4B3B-A641-6AD90473B3A8}" type="presParOf" srcId="{C426E18B-CC3C-4D93-994E-C7682378250A}" destId="{A92ED452-92DD-49F2-B496-234444299DB3}" srcOrd="1" destOrd="0" presId="urn:microsoft.com/office/officeart/2005/8/layout/orgChart1"/>
    <dgm:cxn modelId="{563A3D53-C41B-45E2-82C7-9B4865C211F0}" type="presParOf" srcId="{C426E18B-CC3C-4D93-994E-C7682378250A}" destId="{DF240123-28AD-4C62-A8FC-A76EC435AE20}" srcOrd="2" destOrd="0" presId="urn:microsoft.com/office/officeart/2005/8/layout/orgChart1"/>
    <dgm:cxn modelId="{DCF5FF4A-C821-444D-A7C2-514B01EA3199}" type="presParOf" srcId="{929AA082-4629-462B-AFE7-82833C8E7B14}" destId="{F71A951A-CE26-4116-9ADF-8E5EED22268C}" srcOrd="3" destOrd="0" presId="urn:microsoft.com/office/officeart/2005/8/layout/orgChart1"/>
    <dgm:cxn modelId="{09DB5CFA-38D0-4DEC-A0DF-3BF3E8ABD4C5}" type="presParOf" srcId="{F71A951A-CE26-4116-9ADF-8E5EED22268C}" destId="{0D4031DA-9F4E-4F25-B910-69322CACE1FE}" srcOrd="0" destOrd="0" presId="urn:microsoft.com/office/officeart/2005/8/layout/orgChart1"/>
    <dgm:cxn modelId="{E533984D-AE7B-404B-B183-D2850B78122A}" type="presParOf" srcId="{0D4031DA-9F4E-4F25-B910-69322CACE1FE}" destId="{46EFA608-7DDC-4CF5-99C9-AE68D089D55A}" srcOrd="0" destOrd="0" presId="urn:microsoft.com/office/officeart/2005/8/layout/orgChart1"/>
    <dgm:cxn modelId="{1BD34227-892F-405C-B8EF-0D9B128DC3E3}" type="presParOf" srcId="{0D4031DA-9F4E-4F25-B910-69322CACE1FE}" destId="{108C5649-049F-4AAE-A412-366F2E7FB982}" srcOrd="1" destOrd="0" presId="urn:microsoft.com/office/officeart/2005/8/layout/orgChart1"/>
    <dgm:cxn modelId="{6537C0A5-25E2-4CF0-8D13-BE1AC0384EED}" type="presParOf" srcId="{F71A951A-CE26-4116-9ADF-8E5EED22268C}" destId="{57E3AE5F-7AB1-45F1-8F52-62A1C4DC4B6E}" srcOrd="1" destOrd="0" presId="urn:microsoft.com/office/officeart/2005/8/layout/orgChart1"/>
    <dgm:cxn modelId="{AD220663-51A9-44C8-AA8B-272DA53C9F91}" type="presParOf" srcId="{F71A951A-CE26-4116-9ADF-8E5EED22268C}" destId="{196236F6-C8DE-4536-94B8-B45FC3E1FB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FDF85-152B-4BB3-8235-9F483945F8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C8C803-FF42-4387-8830-1A014D513A0E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Conteúdo</a:t>
          </a:r>
          <a:endParaRPr lang="pt-BR" dirty="0"/>
        </a:p>
      </dgm:t>
    </dgm:pt>
    <dgm:pt modelId="{7C5ADC49-927D-4AD9-84B8-3B2A965A133D}" type="parTrans" cxnId="{A14656C8-E7A3-462B-A72E-1F5800AF7F76}">
      <dgm:prSet/>
      <dgm:spPr/>
      <dgm:t>
        <a:bodyPr/>
        <a:lstStyle/>
        <a:p>
          <a:endParaRPr lang="pt-BR"/>
        </a:p>
      </dgm:t>
    </dgm:pt>
    <dgm:pt modelId="{B4089609-33B4-4CED-AFB0-AED9F5EE96BF}" type="sibTrans" cxnId="{A14656C8-E7A3-462B-A72E-1F5800AF7F76}">
      <dgm:prSet/>
      <dgm:spPr/>
      <dgm:t>
        <a:bodyPr/>
        <a:lstStyle/>
        <a:p>
          <a:endParaRPr lang="pt-BR"/>
        </a:p>
      </dgm:t>
    </dgm:pt>
    <dgm:pt modelId="{F3FA40A8-E835-4E7F-8F96-1DD2FE52DE6B}">
      <dgm:prSet phldrT="[Texto]"/>
      <dgm:spPr/>
      <dgm:t>
        <a:bodyPr/>
        <a:lstStyle/>
        <a:p>
          <a:r>
            <a:rPr lang="pt-BR" dirty="0" smtClean="0"/>
            <a:t>Conexão</a:t>
          </a:r>
          <a:endParaRPr lang="pt-BR" dirty="0"/>
        </a:p>
      </dgm:t>
    </dgm:pt>
    <dgm:pt modelId="{84E6482B-A33D-45ED-9027-F2F2D06A7BA1}" type="parTrans" cxnId="{B3C7D564-1EEE-4459-AB90-224D97B73D6E}">
      <dgm:prSet/>
      <dgm:spPr/>
      <dgm:t>
        <a:bodyPr/>
        <a:lstStyle/>
        <a:p>
          <a:endParaRPr lang="pt-BR"/>
        </a:p>
      </dgm:t>
    </dgm:pt>
    <dgm:pt modelId="{10987BE5-8827-4390-9D67-1556F7DE4C77}" type="sibTrans" cxnId="{B3C7D564-1EEE-4459-AB90-224D97B73D6E}">
      <dgm:prSet/>
      <dgm:spPr/>
      <dgm:t>
        <a:bodyPr/>
        <a:lstStyle/>
        <a:p>
          <a:endParaRPr lang="pt-BR"/>
        </a:p>
      </dgm:t>
    </dgm:pt>
    <dgm:pt modelId="{43982CD1-BC90-4D50-A155-10708A4B9354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dirty="0" smtClean="0"/>
            <a:t>Tecnologia</a:t>
          </a:r>
        </a:p>
        <a:p>
          <a:r>
            <a:rPr lang="pt-BR" dirty="0" smtClean="0"/>
            <a:t>Educacional</a:t>
          </a:r>
          <a:endParaRPr lang="pt-BR" dirty="0"/>
        </a:p>
      </dgm:t>
    </dgm:pt>
    <dgm:pt modelId="{93E33946-EE89-4B68-93FA-864E63DF72A9}" type="parTrans" cxnId="{641AF009-640E-40BC-9781-A6CB1DEF0159}">
      <dgm:prSet/>
      <dgm:spPr/>
      <dgm:t>
        <a:bodyPr/>
        <a:lstStyle/>
        <a:p>
          <a:endParaRPr lang="pt-BR"/>
        </a:p>
      </dgm:t>
    </dgm:pt>
    <dgm:pt modelId="{BD9F425B-6832-42E1-BF16-870A373FF224}" type="sibTrans" cxnId="{641AF009-640E-40BC-9781-A6CB1DEF0159}">
      <dgm:prSet/>
      <dgm:spPr/>
      <dgm:t>
        <a:bodyPr/>
        <a:lstStyle/>
        <a:p>
          <a:endParaRPr lang="pt-BR"/>
        </a:p>
      </dgm:t>
    </dgm:pt>
    <dgm:pt modelId="{099DAE5E-3E2B-40D6-B47D-C2B99126CF8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Formação</a:t>
          </a:r>
        </a:p>
        <a:p>
          <a:r>
            <a:rPr lang="pt-BR" dirty="0" smtClean="0"/>
            <a:t>Uso Pedagógico</a:t>
          </a:r>
          <a:endParaRPr lang="pt-BR" dirty="0"/>
        </a:p>
      </dgm:t>
    </dgm:pt>
    <dgm:pt modelId="{4DA9CB18-0FF0-45A0-AD38-04DD798B25A1}" type="parTrans" cxnId="{DD1B6C8B-E672-418F-B839-D2DE9D299753}">
      <dgm:prSet/>
      <dgm:spPr/>
      <dgm:t>
        <a:bodyPr/>
        <a:lstStyle/>
        <a:p>
          <a:endParaRPr lang="pt-BR"/>
        </a:p>
      </dgm:t>
    </dgm:pt>
    <dgm:pt modelId="{4A8F5D2F-24E4-4AE9-A390-1818F368B319}" type="sibTrans" cxnId="{DD1B6C8B-E672-418F-B839-D2DE9D299753}">
      <dgm:prSet/>
      <dgm:spPr/>
      <dgm:t>
        <a:bodyPr/>
        <a:lstStyle/>
        <a:p>
          <a:endParaRPr lang="pt-BR"/>
        </a:p>
      </dgm:t>
    </dgm:pt>
    <dgm:pt modelId="{45B6404B-168F-41F8-B1FC-5E48F176A45E}" type="pres">
      <dgm:prSet presAssocID="{05AFDF85-152B-4BB3-8235-9F483945F832}" presName="Name0" presStyleCnt="0">
        <dgm:presLayoutVars>
          <dgm:dir/>
          <dgm:animLvl val="lvl"/>
          <dgm:resizeHandles val="exact"/>
        </dgm:presLayoutVars>
      </dgm:prSet>
      <dgm:spPr/>
    </dgm:pt>
    <dgm:pt modelId="{E3507BF1-AFF6-4EB9-B5E2-AB811B062381}" type="pres">
      <dgm:prSet presAssocID="{47C8C803-FF42-4387-8830-1A014D513A0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C25DB9-DE30-4C19-A77F-A1BC134351A1}" type="pres">
      <dgm:prSet presAssocID="{B4089609-33B4-4CED-AFB0-AED9F5EE96BF}" presName="parTxOnlySpace" presStyleCnt="0"/>
      <dgm:spPr/>
    </dgm:pt>
    <dgm:pt modelId="{7F446C9B-2131-47B0-92FB-023B4CDB0A37}" type="pres">
      <dgm:prSet presAssocID="{F3FA40A8-E835-4E7F-8F96-1DD2FE52DE6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D11852-674A-4783-AA68-8E3CEEEC508C}" type="pres">
      <dgm:prSet presAssocID="{10987BE5-8827-4390-9D67-1556F7DE4C77}" presName="parTxOnlySpace" presStyleCnt="0"/>
      <dgm:spPr/>
    </dgm:pt>
    <dgm:pt modelId="{1B6C46DE-8087-423A-865D-763D2B900431}" type="pres">
      <dgm:prSet presAssocID="{43982CD1-BC90-4D50-A155-10708A4B935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87AE08-A3DA-4310-9E7D-B84CF218CD0C}" type="pres">
      <dgm:prSet presAssocID="{BD9F425B-6832-42E1-BF16-870A373FF224}" presName="parTxOnlySpace" presStyleCnt="0"/>
      <dgm:spPr/>
    </dgm:pt>
    <dgm:pt modelId="{F5D2275F-715B-4200-8F18-20F7A711A1AC}" type="pres">
      <dgm:prSet presAssocID="{099DAE5E-3E2B-40D6-B47D-C2B99126CF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AAC503-4842-4CFE-B8CD-ACA7ADB1079A}" type="presOf" srcId="{43982CD1-BC90-4D50-A155-10708A4B9354}" destId="{1B6C46DE-8087-423A-865D-763D2B900431}" srcOrd="0" destOrd="0" presId="urn:microsoft.com/office/officeart/2005/8/layout/chevron1"/>
    <dgm:cxn modelId="{A14656C8-E7A3-462B-A72E-1F5800AF7F76}" srcId="{05AFDF85-152B-4BB3-8235-9F483945F832}" destId="{47C8C803-FF42-4387-8830-1A014D513A0E}" srcOrd="0" destOrd="0" parTransId="{7C5ADC49-927D-4AD9-84B8-3B2A965A133D}" sibTransId="{B4089609-33B4-4CED-AFB0-AED9F5EE96BF}"/>
    <dgm:cxn modelId="{D87777B2-1E5C-41F5-9A6A-8B015792145A}" type="presOf" srcId="{47C8C803-FF42-4387-8830-1A014D513A0E}" destId="{E3507BF1-AFF6-4EB9-B5E2-AB811B062381}" srcOrd="0" destOrd="0" presId="urn:microsoft.com/office/officeart/2005/8/layout/chevron1"/>
    <dgm:cxn modelId="{B8A28070-8160-4A56-91CF-F296E3619B15}" type="presOf" srcId="{F3FA40A8-E835-4E7F-8F96-1DD2FE52DE6B}" destId="{7F446C9B-2131-47B0-92FB-023B4CDB0A37}" srcOrd="0" destOrd="0" presId="urn:microsoft.com/office/officeart/2005/8/layout/chevron1"/>
    <dgm:cxn modelId="{DD1B6C8B-E672-418F-B839-D2DE9D299753}" srcId="{05AFDF85-152B-4BB3-8235-9F483945F832}" destId="{099DAE5E-3E2B-40D6-B47D-C2B99126CF8F}" srcOrd="3" destOrd="0" parTransId="{4DA9CB18-0FF0-45A0-AD38-04DD798B25A1}" sibTransId="{4A8F5D2F-24E4-4AE9-A390-1818F368B319}"/>
    <dgm:cxn modelId="{B3C7D564-1EEE-4459-AB90-224D97B73D6E}" srcId="{05AFDF85-152B-4BB3-8235-9F483945F832}" destId="{F3FA40A8-E835-4E7F-8F96-1DD2FE52DE6B}" srcOrd="1" destOrd="0" parTransId="{84E6482B-A33D-45ED-9027-F2F2D06A7BA1}" sibTransId="{10987BE5-8827-4390-9D67-1556F7DE4C77}"/>
    <dgm:cxn modelId="{9A43CCC9-DCE3-429A-84C3-EF71CBC793BF}" type="presOf" srcId="{05AFDF85-152B-4BB3-8235-9F483945F832}" destId="{45B6404B-168F-41F8-B1FC-5E48F176A45E}" srcOrd="0" destOrd="0" presId="urn:microsoft.com/office/officeart/2005/8/layout/chevron1"/>
    <dgm:cxn modelId="{641AF009-640E-40BC-9781-A6CB1DEF0159}" srcId="{05AFDF85-152B-4BB3-8235-9F483945F832}" destId="{43982CD1-BC90-4D50-A155-10708A4B9354}" srcOrd="2" destOrd="0" parTransId="{93E33946-EE89-4B68-93FA-864E63DF72A9}" sibTransId="{BD9F425B-6832-42E1-BF16-870A373FF224}"/>
    <dgm:cxn modelId="{7DECC9C7-601B-47BE-A659-96FB04DE1118}" type="presOf" srcId="{099DAE5E-3E2B-40D6-B47D-C2B99126CF8F}" destId="{F5D2275F-715B-4200-8F18-20F7A711A1AC}" srcOrd="0" destOrd="0" presId="urn:microsoft.com/office/officeart/2005/8/layout/chevron1"/>
    <dgm:cxn modelId="{A0832C72-8E54-48C6-AB0C-E4053DA1FFC5}" type="presParOf" srcId="{45B6404B-168F-41F8-B1FC-5E48F176A45E}" destId="{E3507BF1-AFF6-4EB9-B5E2-AB811B062381}" srcOrd="0" destOrd="0" presId="urn:microsoft.com/office/officeart/2005/8/layout/chevron1"/>
    <dgm:cxn modelId="{D1AA15EA-9334-4A17-857D-B6BC1C730D82}" type="presParOf" srcId="{45B6404B-168F-41F8-B1FC-5E48F176A45E}" destId="{5DC25DB9-DE30-4C19-A77F-A1BC134351A1}" srcOrd="1" destOrd="0" presId="urn:microsoft.com/office/officeart/2005/8/layout/chevron1"/>
    <dgm:cxn modelId="{D75C0F3B-6B2C-4880-9E5C-9F1C576C391E}" type="presParOf" srcId="{45B6404B-168F-41F8-B1FC-5E48F176A45E}" destId="{7F446C9B-2131-47B0-92FB-023B4CDB0A37}" srcOrd="2" destOrd="0" presId="urn:microsoft.com/office/officeart/2005/8/layout/chevron1"/>
    <dgm:cxn modelId="{0FF833E3-4C40-4C3A-BA0B-CE98E512617C}" type="presParOf" srcId="{45B6404B-168F-41F8-B1FC-5E48F176A45E}" destId="{88D11852-674A-4783-AA68-8E3CEEEC508C}" srcOrd="3" destOrd="0" presId="urn:microsoft.com/office/officeart/2005/8/layout/chevron1"/>
    <dgm:cxn modelId="{68D90F78-BD5F-4FBD-818B-8370E3E86A00}" type="presParOf" srcId="{45B6404B-168F-41F8-B1FC-5E48F176A45E}" destId="{1B6C46DE-8087-423A-865D-763D2B900431}" srcOrd="4" destOrd="0" presId="urn:microsoft.com/office/officeart/2005/8/layout/chevron1"/>
    <dgm:cxn modelId="{8575F301-8864-4270-885A-B113F19ED868}" type="presParOf" srcId="{45B6404B-168F-41F8-B1FC-5E48F176A45E}" destId="{A887AE08-A3DA-4310-9E7D-B84CF218CD0C}" srcOrd="5" destOrd="0" presId="urn:microsoft.com/office/officeart/2005/8/layout/chevron1"/>
    <dgm:cxn modelId="{F9799814-E0EA-4DB9-9A57-6BC6B72305D4}" type="presParOf" srcId="{45B6404B-168F-41F8-B1FC-5E48F176A45E}" destId="{F5D2275F-715B-4200-8F18-20F7A711A1A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FDF85-152B-4BB3-8235-9F483945F8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C8C803-FF42-4387-8830-1A014D513A0E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400" dirty="0" smtClean="0"/>
            <a:t>Portais Educacionais</a:t>
          </a:r>
        </a:p>
        <a:p>
          <a:r>
            <a:rPr lang="pt-BR" sz="1400" dirty="0" smtClean="0"/>
            <a:t>Portais de Conteúdos</a:t>
          </a:r>
          <a:endParaRPr lang="pt-BR" sz="1400" dirty="0"/>
        </a:p>
      </dgm:t>
    </dgm:pt>
    <dgm:pt modelId="{7C5ADC49-927D-4AD9-84B8-3B2A965A133D}" type="parTrans" cxnId="{A14656C8-E7A3-462B-A72E-1F5800AF7F76}">
      <dgm:prSet/>
      <dgm:spPr/>
      <dgm:t>
        <a:bodyPr/>
        <a:lstStyle/>
        <a:p>
          <a:endParaRPr lang="pt-BR"/>
        </a:p>
      </dgm:t>
    </dgm:pt>
    <dgm:pt modelId="{B4089609-33B4-4CED-AFB0-AED9F5EE96BF}" type="sibTrans" cxnId="{A14656C8-E7A3-462B-A72E-1F5800AF7F76}">
      <dgm:prSet/>
      <dgm:spPr/>
      <dgm:t>
        <a:bodyPr/>
        <a:lstStyle/>
        <a:p>
          <a:endParaRPr lang="pt-BR"/>
        </a:p>
      </dgm:t>
    </dgm:pt>
    <dgm:pt modelId="{F3FA40A8-E835-4E7F-8F96-1DD2FE52DE6B}">
      <dgm:prSet phldrT="[Texto]" custT="1"/>
      <dgm:spPr/>
      <dgm:t>
        <a:bodyPr/>
        <a:lstStyle/>
        <a:p>
          <a:r>
            <a:rPr lang="pt-BR" sz="1200" dirty="0" smtClean="0"/>
            <a:t>PBLE</a:t>
          </a:r>
        </a:p>
        <a:p>
          <a:r>
            <a:rPr lang="pt-BR" sz="1200" dirty="0" smtClean="0"/>
            <a:t>GESAC</a:t>
          </a:r>
        </a:p>
        <a:p>
          <a:r>
            <a:rPr lang="pt-BR" sz="1200" dirty="0" smtClean="0"/>
            <a:t>450 MHz</a:t>
          </a:r>
        </a:p>
        <a:p>
          <a:r>
            <a:rPr lang="pt-BR" sz="1200" dirty="0" smtClean="0"/>
            <a:t>3G</a:t>
          </a:r>
          <a:endParaRPr lang="pt-BR" sz="1200" dirty="0"/>
        </a:p>
      </dgm:t>
    </dgm:pt>
    <dgm:pt modelId="{84E6482B-A33D-45ED-9027-F2F2D06A7BA1}" type="parTrans" cxnId="{B3C7D564-1EEE-4459-AB90-224D97B73D6E}">
      <dgm:prSet/>
      <dgm:spPr/>
      <dgm:t>
        <a:bodyPr/>
        <a:lstStyle/>
        <a:p>
          <a:endParaRPr lang="pt-BR"/>
        </a:p>
      </dgm:t>
    </dgm:pt>
    <dgm:pt modelId="{10987BE5-8827-4390-9D67-1556F7DE4C77}" type="sibTrans" cxnId="{B3C7D564-1EEE-4459-AB90-224D97B73D6E}">
      <dgm:prSet/>
      <dgm:spPr/>
      <dgm:t>
        <a:bodyPr/>
        <a:lstStyle/>
        <a:p>
          <a:endParaRPr lang="pt-BR"/>
        </a:p>
      </dgm:t>
    </dgm:pt>
    <dgm:pt modelId="{43982CD1-BC90-4D50-A155-10708A4B935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dirty="0" smtClean="0"/>
            <a:t>Laboratórios</a:t>
          </a:r>
        </a:p>
        <a:p>
          <a:r>
            <a:rPr lang="pt-BR" sz="1200" dirty="0" smtClean="0"/>
            <a:t>Tabletes</a:t>
          </a:r>
        </a:p>
        <a:p>
          <a:r>
            <a:rPr lang="pt-BR" sz="1200" dirty="0" smtClean="0"/>
            <a:t>Lousas Eletrônicas</a:t>
          </a:r>
        </a:p>
        <a:p>
          <a:r>
            <a:rPr lang="pt-BR" sz="1200" dirty="0" smtClean="0"/>
            <a:t>Notebooks  </a:t>
          </a:r>
          <a:endParaRPr lang="pt-BR" sz="1200" dirty="0"/>
        </a:p>
      </dgm:t>
    </dgm:pt>
    <dgm:pt modelId="{93E33946-EE89-4B68-93FA-864E63DF72A9}" type="parTrans" cxnId="{641AF009-640E-40BC-9781-A6CB1DEF0159}">
      <dgm:prSet/>
      <dgm:spPr/>
      <dgm:t>
        <a:bodyPr/>
        <a:lstStyle/>
        <a:p>
          <a:endParaRPr lang="pt-BR"/>
        </a:p>
      </dgm:t>
    </dgm:pt>
    <dgm:pt modelId="{BD9F425B-6832-42E1-BF16-870A373FF224}" type="sibTrans" cxnId="{641AF009-640E-40BC-9781-A6CB1DEF0159}">
      <dgm:prSet/>
      <dgm:spPr/>
      <dgm:t>
        <a:bodyPr/>
        <a:lstStyle/>
        <a:p>
          <a:endParaRPr lang="pt-BR"/>
        </a:p>
      </dgm:t>
    </dgm:pt>
    <dgm:pt modelId="{099DAE5E-3E2B-40D6-B47D-C2B99126CF8F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300" dirty="0" smtClean="0"/>
            <a:t>PROINFO</a:t>
          </a:r>
        </a:p>
        <a:p>
          <a:r>
            <a:rPr lang="pt-BR" sz="1300" dirty="0" smtClean="0"/>
            <a:t>INTEGRADO</a:t>
          </a:r>
        </a:p>
        <a:p>
          <a:r>
            <a:rPr lang="pt-BR" sz="1400" dirty="0" smtClean="0"/>
            <a:t>Alunos e Professores</a:t>
          </a:r>
          <a:endParaRPr lang="pt-BR" sz="1400" dirty="0"/>
        </a:p>
      </dgm:t>
    </dgm:pt>
    <dgm:pt modelId="{4DA9CB18-0FF0-45A0-AD38-04DD798B25A1}" type="parTrans" cxnId="{DD1B6C8B-E672-418F-B839-D2DE9D299753}">
      <dgm:prSet/>
      <dgm:spPr/>
      <dgm:t>
        <a:bodyPr/>
        <a:lstStyle/>
        <a:p>
          <a:endParaRPr lang="pt-BR"/>
        </a:p>
      </dgm:t>
    </dgm:pt>
    <dgm:pt modelId="{4A8F5D2F-24E4-4AE9-A390-1818F368B319}" type="sibTrans" cxnId="{DD1B6C8B-E672-418F-B839-D2DE9D299753}">
      <dgm:prSet/>
      <dgm:spPr/>
      <dgm:t>
        <a:bodyPr/>
        <a:lstStyle/>
        <a:p>
          <a:endParaRPr lang="pt-BR"/>
        </a:p>
      </dgm:t>
    </dgm:pt>
    <dgm:pt modelId="{45B6404B-168F-41F8-B1FC-5E48F176A45E}" type="pres">
      <dgm:prSet presAssocID="{05AFDF85-152B-4BB3-8235-9F483945F832}" presName="Name0" presStyleCnt="0">
        <dgm:presLayoutVars>
          <dgm:dir/>
          <dgm:animLvl val="lvl"/>
          <dgm:resizeHandles val="exact"/>
        </dgm:presLayoutVars>
      </dgm:prSet>
      <dgm:spPr/>
    </dgm:pt>
    <dgm:pt modelId="{E3507BF1-AFF6-4EB9-B5E2-AB811B062381}" type="pres">
      <dgm:prSet presAssocID="{47C8C803-FF42-4387-8830-1A014D513A0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C25DB9-DE30-4C19-A77F-A1BC134351A1}" type="pres">
      <dgm:prSet presAssocID="{B4089609-33B4-4CED-AFB0-AED9F5EE96BF}" presName="parTxOnlySpace" presStyleCnt="0"/>
      <dgm:spPr/>
    </dgm:pt>
    <dgm:pt modelId="{7F446C9B-2131-47B0-92FB-023B4CDB0A37}" type="pres">
      <dgm:prSet presAssocID="{F3FA40A8-E835-4E7F-8F96-1DD2FE52DE6B}" presName="parTxOnly" presStyleLbl="node1" presStyleIdx="1" presStyleCnt="4" custScaleY="104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D11852-674A-4783-AA68-8E3CEEEC508C}" type="pres">
      <dgm:prSet presAssocID="{10987BE5-8827-4390-9D67-1556F7DE4C77}" presName="parTxOnlySpace" presStyleCnt="0"/>
      <dgm:spPr/>
    </dgm:pt>
    <dgm:pt modelId="{1B6C46DE-8087-423A-865D-763D2B900431}" type="pres">
      <dgm:prSet presAssocID="{43982CD1-BC90-4D50-A155-10708A4B935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87AE08-A3DA-4310-9E7D-B84CF218CD0C}" type="pres">
      <dgm:prSet presAssocID="{BD9F425B-6832-42E1-BF16-870A373FF224}" presName="parTxOnlySpace" presStyleCnt="0"/>
      <dgm:spPr/>
    </dgm:pt>
    <dgm:pt modelId="{F5D2275F-715B-4200-8F18-20F7A711A1AC}" type="pres">
      <dgm:prSet presAssocID="{099DAE5E-3E2B-40D6-B47D-C2B99126CF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A647A4-762B-4A68-A813-95CAAF32BD08}" type="presOf" srcId="{05AFDF85-152B-4BB3-8235-9F483945F832}" destId="{45B6404B-168F-41F8-B1FC-5E48F176A45E}" srcOrd="0" destOrd="0" presId="urn:microsoft.com/office/officeart/2005/8/layout/chevron1"/>
    <dgm:cxn modelId="{9B3BF4BF-2569-4680-BAE0-B343C331F2E1}" type="presOf" srcId="{47C8C803-FF42-4387-8830-1A014D513A0E}" destId="{E3507BF1-AFF6-4EB9-B5E2-AB811B062381}" srcOrd="0" destOrd="0" presId="urn:microsoft.com/office/officeart/2005/8/layout/chevron1"/>
    <dgm:cxn modelId="{641AF009-640E-40BC-9781-A6CB1DEF0159}" srcId="{05AFDF85-152B-4BB3-8235-9F483945F832}" destId="{43982CD1-BC90-4D50-A155-10708A4B9354}" srcOrd="2" destOrd="0" parTransId="{93E33946-EE89-4B68-93FA-864E63DF72A9}" sibTransId="{BD9F425B-6832-42E1-BF16-870A373FF224}"/>
    <dgm:cxn modelId="{A14656C8-E7A3-462B-A72E-1F5800AF7F76}" srcId="{05AFDF85-152B-4BB3-8235-9F483945F832}" destId="{47C8C803-FF42-4387-8830-1A014D513A0E}" srcOrd="0" destOrd="0" parTransId="{7C5ADC49-927D-4AD9-84B8-3B2A965A133D}" sibTransId="{B4089609-33B4-4CED-AFB0-AED9F5EE96BF}"/>
    <dgm:cxn modelId="{89A8C7D9-B193-4674-B0D6-5200574B4C79}" type="presOf" srcId="{099DAE5E-3E2B-40D6-B47D-C2B99126CF8F}" destId="{F5D2275F-715B-4200-8F18-20F7A711A1AC}" srcOrd="0" destOrd="0" presId="urn:microsoft.com/office/officeart/2005/8/layout/chevron1"/>
    <dgm:cxn modelId="{B3C7D564-1EEE-4459-AB90-224D97B73D6E}" srcId="{05AFDF85-152B-4BB3-8235-9F483945F832}" destId="{F3FA40A8-E835-4E7F-8F96-1DD2FE52DE6B}" srcOrd="1" destOrd="0" parTransId="{84E6482B-A33D-45ED-9027-F2F2D06A7BA1}" sibTransId="{10987BE5-8827-4390-9D67-1556F7DE4C77}"/>
    <dgm:cxn modelId="{1BE6025D-2AF6-4A0A-A789-D416D032F3B0}" type="presOf" srcId="{43982CD1-BC90-4D50-A155-10708A4B9354}" destId="{1B6C46DE-8087-423A-865D-763D2B900431}" srcOrd="0" destOrd="0" presId="urn:microsoft.com/office/officeart/2005/8/layout/chevron1"/>
    <dgm:cxn modelId="{DD1B6C8B-E672-418F-B839-D2DE9D299753}" srcId="{05AFDF85-152B-4BB3-8235-9F483945F832}" destId="{099DAE5E-3E2B-40D6-B47D-C2B99126CF8F}" srcOrd="3" destOrd="0" parTransId="{4DA9CB18-0FF0-45A0-AD38-04DD798B25A1}" sibTransId="{4A8F5D2F-24E4-4AE9-A390-1818F368B319}"/>
    <dgm:cxn modelId="{10F8AB4C-FCFE-449B-8FAF-0F0C26B1C5FB}" type="presOf" srcId="{F3FA40A8-E835-4E7F-8F96-1DD2FE52DE6B}" destId="{7F446C9B-2131-47B0-92FB-023B4CDB0A37}" srcOrd="0" destOrd="0" presId="urn:microsoft.com/office/officeart/2005/8/layout/chevron1"/>
    <dgm:cxn modelId="{FC6AABA0-E526-4F9D-A7FA-A1B1526DF450}" type="presParOf" srcId="{45B6404B-168F-41F8-B1FC-5E48F176A45E}" destId="{E3507BF1-AFF6-4EB9-B5E2-AB811B062381}" srcOrd="0" destOrd="0" presId="urn:microsoft.com/office/officeart/2005/8/layout/chevron1"/>
    <dgm:cxn modelId="{06A6A9B3-2AB7-4D3D-9EBE-48F1FB6F1293}" type="presParOf" srcId="{45B6404B-168F-41F8-B1FC-5E48F176A45E}" destId="{5DC25DB9-DE30-4C19-A77F-A1BC134351A1}" srcOrd="1" destOrd="0" presId="urn:microsoft.com/office/officeart/2005/8/layout/chevron1"/>
    <dgm:cxn modelId="{FED2D8C4-9C38-40F6-85E4-3D8FF734997D}" type="presParOf" srcId="{45B6404B-168F-41F8-B1FC-5E48F176A45E}" destId="{7F446C9B-2131-47B0-92FB-023B4CDB0A37}" srcOrd="2" destOrd="0" presId="urn:microsoft.com/office/officeart/2005/8/layout/chevron1"/>
    <dgm:cxn modelId="{E3A4F488-90DA-41F2-AF0E-27EC025296B8}" type="presParOf" srcId="{45B6404B-168F-41F8-B1FC-5E48F176A45E}" destId="{88D11852-674A-4783-AA68-8E3CEEEC508C}" srcOrd="3" destOrd="0" presId="urn:microsoft.com/office/officeart/2005/8/layout/chevron1"/>
    <dgm:cxn modelId="{6F60B90C-B193-4E4A-9433-A887418A3B1E}" type="presParOf" srcId="{45B6404B-168F-41F8-B1FC-5E48F176A45E}" destId="{1B6C46DE-8087-423A-865D-763D2B900431}" srcOrd="4" destOrd="0" presId="urn:microsoft.com/office/officeart/2005/8/layout/chevron1"/>
    <dgm:cxn modelId="{F0F06DD3-943F-4DA5-B37B-2F24CEADA18E}" type="presParOf" srcId="{45B6404B-168F-41F8-B1FC-5E48F176A45E}" destId="{A887AE08-A3DA-4310-9E7D-B84CF218CD0C}" srcOrd="5" destOrd="0" presId="urn:microsoft.com/office/officeart/2005/8/layout/chevron1"/>
    <dgm:cxn modelId="{1AE08438-5582-4FF6-81EB-89BFADA30989}" type="presParOf" srcId="{45B6404B-168F-41F8-B1FC-5E48F176A45E}" destId="{F5D2275F-715B-4200-8F18-20F7A711A1A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71D58-7A5B-41EF-A01E-1F7D89FCA5BF}">
      <dsp:nvSpPr>
        <dsp:cNvPr id="0" name=""/>
        <dsp:cNvSpPr/>
      </dsp:nvSpPr>
      <dsp:spPr>
        <a:xfrm>
          <a:off x="0" y="383130"/>
          <a:ext cx="1077278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506B9-E571-42BC-A27D-500F6F8C7400}">
      <dsp:nvSpPr>
        <dsp:cNvPr id="0" name=""/>
        <dsp:cNvSpPr/>
      </dsp:nvSpPr>
      <dsp:spPr>
        <a:xfrm>
          <a:off x="538639" y="102690"/>
          <a:ext cx="7540947" cy="56088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30" tIns="0" rIns="2850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Gestão de 45 contratos;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566019" y="130070"/>
        <a:ext cx="7486187" cy="506120"/>
      </dsp:txXfrm>
    </dsp:sp>
    <dsp:sp modelId="{FDE1A629-50A1-442E-9B15-2B58B60D2701}">
      <dsp:nvSpPr>
        <dsp:cNvPr id="0" name=""/>
        <dsp:cNvSpPr/>
      </dsp:nvSpPr>
      <dsp:spPr>
        <a:xfrm>
          <a:off x="0" y="1244970"/>
          <a:ext cx="1077278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80320"/>
              <a:satOff val="-3227"/>
              <a:lumOff val="69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BD6E9-DCC0-4A0D-914F-E75356F2266B}">
      <dsp:nvSpPr>
        <dsp:cNvPr id="0" name=""/>
        <dsp:cNvSpPr/>
      </dsp:nvSpPr>
      <dsp:spPr>
        <a:xfrm>
          <a:off x="538639" y="964530"/>
          <a:ext cx="7540947" cy="560880"/>
        </a:xfrm>
        <a:prstGeom prst="roundRect">
          <a:avLst/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30" tIns="0" rIns="2850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Planejamento de 34 contratações;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566019" y="991910"/>
        <a:ext cx="7486187" cy="506120"/>
      </dsp:txXfrm>
    </dsp:sp>
    <dsp:sp modelId="{FCBF6D7B-CF3B-4A70-8797-29F1388A06CD}">
      <dsp:nvSpPr>
        <dsp:cNvPr id="0" name=""/>
        <dsp:cNvSpPr/>
      </dsp:nvSpPr>
      <dsp:spPr>
        <a:xfrm>
          <a:off x="0" y="2106810"/>
          <a:ext cx="1077278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9806A-8E21-4E75-B2CE-7043C19D081F}">
      <dsp:nvSpPr>
        <dsp:cNvPr id="0" name=""/>
        <dsp:cNvSpPr/>
      </dsp:nvSpPr>
      <dsp:spPr>
        <a:xfrm>
          <a:off x="538639" y="1826370"/>
          <a:ext cx="7540947" cy="560880"/>
        </a:xfrm>
        <a:prstGeom prst="round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30" tIns="0" rIns="2850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Resposta a 39 solicitações de órgãos de controle;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566019" y="1853750"/>
        <a:ext cx="7486187" cy="506120"/>
      </dsp:txXfrm>
    </dsp:sp>
    <dsp:sp modelId="{B3D4C5BA-79D3-4EC0-B79D-5EA5143B169D}">
      <dsp:nvSpPr>
        <dsp:cNvPr id="0" name=""/>
        <dsp:cNvSpPr/>
      </dsp:nvSpPr>
      <dsp:spPr>
        <a:xfrm>
          <a:off x="0" y="2968650"/>
          <a:ext cx="1077278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40960"/>
              <a:satOff val="-9682"/>
              <a:lumOff val="20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1DA31-1A72-4D5C-A7DA-42903E4BC2B0}">
      <dsp:nvSpPr>
        <dsp:cNvPr id="0" name=""/>
        <dsp:cNvSpPr/>
      </dsp:nvSpPr>
      <dsp:spPr>
        <a:xfrm>
          <a:off x="538639" y="2688210"/>
          <a:ext cx="7540947" cy="560880"/>
        </a:xfrm>
        <a:prstGeom prst="roundRect">
          <a:avLst/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30" tIns="0" rIns="2850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Resposta a 3 auditorias internas;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566019" y="2715590"/>
        <a:ext cx="7486187" cy="506120"/>
      </dsp:txXfrm>
    </dsp:sp>
    <dsp:sp modelId="{DDD5FBE6-548A-459A-BA81-0884DF7CE024}">
      <dsp:nvSpPr>
        <dsp:cNvPr id="0" name=""/>
        <dsp:cNvSpPr/>
      </dsp:nvSpPr>
      <dsp:spPr>
        <a:xfrm>
          <a:off x="0" y="3830490"/>
          <a:ext cx="1077278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EFCEA-A0FA-40AF-A303-4767EE9118EE}">
      <dsp:nvSpPr>
        <dsp:cNvPr id="0" name=""/>
        <dsp:cNvSpPr/>
      </dsp:nvSpPr>
      <dsp:spPr>
        <a:xfrm>
          <a:off x="538639" y="3550050"/>
          <a:ext cx="7540947" cy="560880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30" tIns="0" rIns="2850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tx1"/>
              </a:solidFill>
            </a:rPr>
            <a:t>Resposta a 30 pedidos de Serviço de Informação do Cidadão.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566019" y="3577430"/>
        <a:ext cx="748618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D8BFE-8EB0-4D53-9680-EEAF9AE8EA9C}">
      <dsp:nvSpPr>
        <dsp:cNvPr id="0" name=""/>
        <dsp:cNvSpPr/>
      </dsp:nvSpPr>
      <dsp:spPr>
        <a:xfrm>
          <a:off x="9706306" y="3828319"/>
          <a:ext cx="122572" cy="86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824"/>
              </a:lnTo>
              <a:lnTo>
                <a:pt x="122572" y="8608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DE3F2-361A-4488-A329-2882CC1E540F}">
      <dsp:nvSpPr>
        <dsp:cNvPr id="0" name=""/>
        <dsp:cNvSpPr/>
      </dsp:nvSpPr>
      <dsp:spPr>
        <a:xfrm>
          <a:off x="9706306" y="3828319"/>
          <a:ext cx="122572" cy="385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11"/>
              </a:lnTo>
              <a:lnTo>
                <a:pt x="122572" y="385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F53F7-86AA-4FD4-B879-A2FF5900E0A0}">
      <dsp:nvSpPr>
        <dsp:cNvPr id="0" name=""/>
        <dsp:cNvSpPr/>
      </dsp:nvSpPr>
      <dsp:spPr>
        <a:xfrm>
          <a:off x="9478823" y="1621905"/>
          <a:ext cx="145768" cy="200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126"/>
              </a:lnTo>
              <a:lnTo>
                <a:pt x="145768" y="2002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0B4C4-6A1A-4508-8A76-0ECE8A1F1398}">
      <dsp:nvSpPr>
        <dsp:cNvPr id="0" name=""/>
        <dsp:cNvSpPr/>
      </dsp:nvSpPr>
      <dsp:spPr>
        <a:xfrm>
          <a:off x="9478823" y="1621905"/>
          <a:ext cx="145768" cy="146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570"/>
              </a:lnTo>
              <a:lnTo>
                <a:pt x="145768" y="14695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ED24E-0D00-4754-8706-06EF60D195B7}">
      <dsp:nvSpPr>
        <dsp:cNvPr id="0" name=""/>
        <dsp:cNvSpPr/>
      </dsp:nvSpPr>
      <dsp:spPr>
        <a:xfrm>
          <a:off x="9478823" y="1621905"/>
          <a:ext cx="145768" cy="908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443"/>
              </a:lnTo>
              <a:lnTo>
                <a:pt x="145768" y="9084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CEB9D-5B9B-4B4D-BFDE-A7FE2E96A165}">
      <dsp:nvSpPr>
        <dsp:cNvPr id="0" name=""/>
        <dsp:cNvSpPr/>
      </dsp:nvSpPr>
      <dsp:spPr>
        <a:xfrm>
          <a:off x="9478823" y="1621905"/>
          <a:ext cx="145768" cy="318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744"/>
              </a:lnTo>
              <a:lnTo>
                <a:pt x="145768" y="3187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17103-EB2A-4E3F-90D4-17608674B94E}">
      <dsp:nvSpPr>
        <dsp:cNvPr id="0" name=""/>
        <dsp:cNvSpPr/>
      </dsp:nvSpPr>
      <dsp:spPr>
        <a:xfrm>
          <a:off x="9327352" y="1050829"/>
          <a:ext cx="540187" cy="11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4"/>
              </a:lnTo>
              <a:lnTo>
                <a:pt x="540187" y="25364"/>
              </a:lnTo>
              <a:lnTo>
                <a:pt x="540187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9D4F4-5CDB-4E85-9487-4D4FC27DAB98}">
      <dsp:nvSpPr>
        <dsp:cNvPr id="0" name=""/>
        <dsp:cNvSpPr/>
      </dsp:nvSpPr>
      <dsp:spPr>
        <a:xfrm>
          <a:off x="8392145" y="1554834"/>
          <a:ext cx="136316" cy="95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062"/>
              </a:lnTo>
              <a:lnTo>
                <a:pt x="136316" y="95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C0573-F119-4584-802F-A462F90AC4AF}">
      <dsp:nvSpPr>
        <dsp:cNvPr id="0" name=""/>
        <dsp:cNvSpPr/>
      </dsp:nvSpPr>
      <dsp:spPr>
        <a:xfrm>
          <a:off x="8392145" y="1554834"/>
          <a:ext cx="136316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136316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30EE5-8D1F-4830-9F6F-06C473328DD9}">
      <dsp:nvSpPr>
        <dsp:cNvPr id="0" name=""/>
        <dsp:cNvSpPr/>
      </dsp:nvSpPr>
      <dsp:spPr>
        <a:xfrm>
          <a:off x="8755655" y="1050829"/>
          <a:ext cx="571697" cy="111164"/>
        </a:xfrm>
        <a:custGeom>
          <a:avLst/>
          <a:gdLst/>
          <a:ahLst/>
          <a:cxnLst/>
          <a:rect l="0" t="0" r="0" b="0"/>
          <a:pathLst>
            <a:path>
              <a:moveTo>
                <a:pt x="571697" y="0"/>
              </a:moveTo>
              <a:lnTo>
                <a:pt x="571697" y="25364"/>
              </a:lnTo>
              <a:lnTo>
                <a:pt x="0" y="25364"/>
              </a:lnTo>
              <a:lnTo>
                <a:pt x="0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99371-C7F3-4DCC-82F3-856FCAB41474}">
      <dsp:nvSpPr>
        <dsp:cNvPr id="0" name=""/>
        <dsp:cNvSpPr/>
      </dsp:nvSpPr>
      <dsp:spPr>
        <a:xfrm>
          <a:off x="5764624" y="410218"/>
          <a:ext cx="3562727" cy="23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36"/>
              </a:lnTo>
              <a:lnTo>
                <a:pt x="3562727" y="146236"/>
              </a:lnTo>
              <a:lnTo>
                <a:pt x="3562727" y="232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E9A8E-25CB-4FC4-893A-FF77D2341331}">
      <dsp:nvSpPr>
        <dsp:cNvPr id="0" name=""/>
        <dsp:cNvSpPr/>
      </dsp:nvSpPr>
      <dsp:spPr>
        <a:xfrm>
          <a:off x="7424444" y="1570568"/>
          <a:ext cx="92362" cy="95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062"/>
              </a:lnTo>
              <a:lnTo>
                <a:pt x="92362" y="95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D2E27-6EA6-4EB2-9E5B-D6AC49A3BB34}">
      <dsp:nvSpPr>
        <dsp:cNvPr id="0" name=""/>
        <dsp:cNvSpPr/>
      </dsp:nvSpPr>
      <dsp:spPr>
        <a:xfrm>
          <a:off x="7424444" y="1570568"/>
          <a:ext cx="92362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92362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0098C-D9BB-4151-9FBF-0D45149FB6E6}">
      <dsp:nvSpPr>
        <dsp:cNvPr id="0" name=""/>
        <dsp:cNvSpPr/>
      </dsp:nvSpPr>
      <dsp:spPr>
        <a:xfrm>
          <a:off x="6268179" y="1050829"/>
          <a:ext cx="1483123" cy="11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4"/>
              </a:lnTo>
              <a:lnTo>
                <a:pt x="1483123" y="25364"/>
              </a:lnTo>
              <a:lnTo>
                <a:pt x="1483123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A48B3-A277-4488-BA5D-B72D00F8101B}">
      <dsp:nvSpPr>
        <dsp:cNvPr id="0" name=""/>
        <dsp:cNvSpPr/>
      </dsp:nvSpPr>
      <dsp:spPr>
        <a:xfrm>
          <a:off x="6410292" y="1550715"/>
          <a:ext cx="117764" cy="2432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548"/>
              </a:lnTo>
              <a:lnTo>
                <a:pt x="117764" y="24325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319A7-5B57-410B-B1A2-7A08B09A2EC4}">
      <dsp:nvSpPr>
        <dsp:cNvPr id="0" name=""/>
        <dsp:cNvSpPr/>
      </dsp:nvSpPr>
      <dsp:spPr>
        <a:xfrm>
          <a:off x="6410292" y="1550715"/>
          <a:ext cx="117764" cy="2084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207"/>
              </a:lnTo>
              <a:lnTo>
                <a:pt x="117764" y="20842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128F3-433B-41DB-9912-536F096709DD}">
      <dsp:nvSpPr>
        <dsp:cNvPr id="0" name=""/>
        <dsp:cNvSpPr/>
      </dsp:nvSpPr>
      <dsp:spPr>
        <a:xfrm>
          <a:off x="6410292" y="1550715"/>
          <a:ext cx="117764" cy="175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912"/>
              </a:lnTo>
              <a:lnTo>
                <a:pt x="117764" y="1754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CB8E1-88DF-45FB-B519-166BB83BD598}">
      <dsp:nvSpPr>
        <dsp:cNvPr id="0" name=""/>
        <dsp:cNvSpPr/>
      </dsp:nvSpPr>
      <dsp:spPr>
        <a:xfrm>
          <a:off x="6410292" y="1550715"/>
          <a:ext cx="117764" cy="1425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618"/>
              </a:lnTo>
              <a:lnTo>
                <a:pt x="117764" y="14256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C8BE1-E340-4AD2-988D-4793454CA4F7}">
      <dsp:nvSpPr>
        <dsp:cNvPr id="0" name=""/>
        <dsp:cNvSpPr/>
      </dsp:nvSpPr>
      <dsp:spPr>
        <a:xfrm>
          <a:off x="6410292" y="1550715"/>
          <a:ext cx="117764" cy="108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800"/>
              </a:lnTo>
              <a:lnTo>
                <a:pt x="117764" y="10868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A52-6A44-4CEB-98F3-EED5DBEDDBB0}">
      <dsp:nvSpPr>
        <dsp:cNvPr id="0" name=""/>
        <dsp:cNvSpPr/>
      </dsp:nvSpPr>
      <dsp:spPr>
        <a:xfrm>
          <a:off x="6410292" y="1550715"/>
          <a:ext cx="117764" cy="773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869"/>
              </a:lnTo>
              <a:lnTo>
                <a:pt x="117764" y="7738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2992B-B821-4E6C-A2C8-1F6F1D22E2C8}">
      <dsp:nvSpPr>
        <dsp:cNvPr id="0" name=""/>
        <dsp:cNvSpPr/>
      </dsp:nvSpPr>
      <dsp:spPr>
        <a:xfrm>
          <a:off x="6410292" y="1550715"/>
          <a:ext cx="117764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117764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F4AC8-9108-4A8D-9030-28F90925B3B5}">
      <dsp:nvSpPr>
        <dsp:cNvPr id="0" name=""/>
        <dsp:cNvSpPr/>
      </dsp:nvSpPr>
      <dsp:spPr>
        <a:xfrm>
          <a:off x="6268179" y="1050829"/>
          <a:ext cx="456152" cy="11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4"/>
              </a:lnTo>
              <a:lnTo>
                <a:pt x="456152" y="25364"/>
              </a:lnTo>
              <a:lnTo>
                <a:pt x="456152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183B-B917-4BA5-A49F-65F10039AD11}">
      <dsp:nvSpPr>
        <dsp:cNvPr id="0" name=""/>
        <dsp:cNvSpPr/>
      </dsp:nvSpPr>
      <dsp:spPr>
        <a:xfrm>
          <a:off x="5446946" y="1570568"/>
          <a:ext cx="92362" cy="95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062"/>
              </a:lnTo>
              <a:lnTo>
                <a:pt x="92362" y="95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770F3-A1CE-44AC-AF73-274EDA658F68}">
      <dsp:nvSpPr>
        <dsp:cNvPr id="0" name=""/>
        <dsp:cNvSpPr/>
      </dsp:nvSpPr>
      <dsp:spPr>
        <a:xfrm>
          <a:off x="5446946" y="1570568"/>
          <a:ext cx="92362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92362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BBEB9-F1A1-4CA2-8D41-106CB34DE265}">
      <dsp:nvSpPr>
        <dsp:cNvPr id="0" name=""/>
        <dsp:cNvSpPr/>
      </dsp:nvSpPr>
      <dsp:spPr>
        <a:xfrm>
          <a:off x="5773805" y="1050829"/>
          <a:ext cx="494374" cy="111164"/>
        </a:xfrm>
        <a:custGeom>
          <a:avLst/>
          <a:gdLst/>
          <a:ahLst/>
          <a:cxnLst/>
          <a:rect l="0" t="0" r="0" b="0"/>
          <a:pathLst>
            <a:path>
              <a:moveTo>
                <a:pt x="494374" y="0"/>
              </a:moveTo>
              <a:lnTo>
                <a:pt x="494374" y="25364"/>
              </a:lnTo>
              <a:lnTo>
                <a:pt x="0" y="25364"/>
              </a:lnTo>
              <a:lnTo>
                <a:pt x="0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709A5-9025-4293-AF7E-CEB8090C77C1}">
      <dsp:nvSpPr>
        <dsp:cNvPr id="0" name=""/>
        <dsp:cNvSpPr/>
      </dsp:nvSpPr>
      <dsp:spPr>
        <a:xfrm>
          <a:off x="4458197" y="2150743"/>
          <a:ext cx="92362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92362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73F44-5F1B-40BF-874E-02CD7F1B67A9}">
      <dsp:nvSpPr>
        <dsp:cNvPr id="0" name=""/>
        <dsp:cNvSpPr/>
      </dsp:nvSpPr>
      <dsp:spPr>
        <a:xfrm>
          <a:off x="4739336" y="1570568"/>
          <a:ext cx="91440" cy="171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6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F2F0A-560D-4E38-B076-FAFDAFB62996}">
      <dsp:nvSpPr>
        <dsp:cNvPr id="0" name=""/>
        <dsp:cNvSpPr/>
      </dsp:nvSpPr>
      <dsp:spPr>
        <a:xfrm>
          <a:off x="4785056" y="1050829"/>
          <a:ext cx="1483123" cy="111164"/>
        </a:xfrm>
        <a:custGeom>
          <a:avLst/>
          <a:gdLst/>
          <a:ahLst/>
          <a:cxnLst/>
          <a:rect l="0" t="0" r="0" b="0"/>
          <a:pathLst>
            <a:path>
              <a:moveTo>
                <a:pt x="1483123" y="0"/>
              </a:moveTo>
              <a:lnTo>
                <a:pt x="1483123" y="25364"/>
              </a:lnTo>
              <a:lnTo>
                <a:pt x="0" y="25364"/>
              </a:lnTo>
              <a:lnTo>
                <a:pt x="0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B3BC0-24B9-4785-8FAC-F5871E08DAC9}">
      <dsp:nvSpPr>
        <dsp:cNvPr id="0" name=""/>
        <dsp:cNvSpPr/>
      </dsp:nvSpPr>
      <dsp:spPr>
        <a:xfrm>
          <a:off x="5764624" y="410218"/>
          <a:ext cx="503555" cy="23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36"/>
              </a:lnTo>
              <a:lnTo>
                <a:pt x="503555" y="146236"/>
              </a:lnTo>
              <a:lnTo>
                <a:pt x="503555" y="232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E76F3-3E75-488B-87F4-3E569891580A}">
      <dsp:nvSpPr>
        <dsp:cNvPr id="0" name=""/>
        <dsp:cNvSpPr/>
      </dsp:nvSpPr>
      <dsp:spPr>
        <a:xfrm>
          <a:off x="3412116" y="4130978"/>
          <a:ext cx="91440" cy="394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66"/>
              </a:lnTo>
              <a:lnTo>
                <a:pt x="93899" y="3946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822D3-D7E1-4E13-BCF5-93A48F2C0562}">
      <dsp:nvSpPr>
        <dsp:cNvPr id="0" name=""/>
        <dsp:cNvSpPr/>
      </dsp:nvSpPr>
      <dsp:spPr>
        <a:xfrm>
          <a:off x="3265161" y="1570568"/>
          <a:ext cx="110960" cy="229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817"/>
              </a:lnTo>
              <a:lnTo>
                <a:pt x="110960" y="22998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0221D-4452-49BD-B59B-4A42AAFC5E96}">
      <dsp:nvSpPr>
        <dsp:cNvPr id="0" name=""/>
        <dsp:cNvSpPr/>
      </dsp:nvSpPr>
      <dsp:spPr>
        <a:xfrm>
          <a:off x="3485734" y="3083239"/>
          <a:ext cx="122572" cy="262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67"/>
              </a:lnTo>
              <a:lnTo>
                <a:pt x="122572" y="2624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CA2F7-BF13-4778-9753-6F54A929ABAC}">
      <dsp:nvSpPr>
        <dsp:cNvPr id="0" name=""/>
        <dsp:cNvSpPr/>
      </dsp:nvSpPr>
      <dsp:spPr>
        <a:xfrm>
          <a:off x="3265161" y="1570568"/>
          <a:ext cx="138857" cy="130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384"/>
              </a:lnTo>
              <a:lnTo>
                <a:pt x="138857" y="13083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FA5D6-986F-4518-9CF8-0FC7197C8215}">
      <dsp:nvSpPr>
        <dsp:cNvPr id="0" name=""/>
        <dsp:cNvSpPr/>
      </dsp:nvSpPr>
      <dsp:spPr>
        <a:xfrm>
          <a:off x="3393518" y="2150743"/>
          <a:ext cx="91440" cy="267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926"/>
              </a:lnTo>
              <a:lnTo>
                <a:pt x="121796" y="2679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9F888-3F01-40B3-AAEA-DC33A5F747C6}">
      <dsp:nvSpPr>
        <dsp:cNvPr id="0" name=""/>
        <dsp:cNvSpPr/>
      </dsp:nvSpPr>
      <dsp:spPr>
        <a:xfrm>
          <a:off x="3265161" y="1570568"/>
          <a:ext cx="92362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92362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0C33C-3092-4D1E-A9EA-FF619416F9CB}">
      <dsp:nvSpPr>
        <dsp:cNvPr id="0" name=""/>
        <dsp:cNvSpPr/>
      </dsp:nvSpPr>
      <dsp:spPr>
        <a:xfrm>
          <a:off x="2603271" y="1050829"/>
          <a:ext cx="988748" cy="11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4"/>
              </a:lnTo>
              <a:lnTo>
                <a:pt x="988748" y="25364"/>
              </a:lnTo>
              <a:lnTo>
                <a:pt x="988748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55153-DE2B-4F67-A670-8251B93A3F73}">
      <dsp:nvSpPr>
        <dsp:cNvPr id="0" name=""/>
        <dsp:cNvSpPr/>
      </dsp:nvSpPr>
      <dsp:spPr>
        <a:xfrm>
          <a:off x="2276412" y="1570568"/>
          <a:ext cx="92362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92362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BB2F7-1F24-4D40-81FF-10CD3C82CBE9}">
      <dsp:nvSpPr>
        <dsp:cNvPr id="0" name=""/>
        <dsp:cNvSpPr/>
      </dsp:nvSpPr>
      <dsp:spPr>
        <a:xfrm>
          <a:off x="2557551" y="1050829"/>
          <a:ext cx="91440" cy="111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0FBA7-0A83-4319-B48A-BEB51EAACF03}">
      <dsp:nvSpPr>
        <dsp:cNvPr id="0" name=""/>
        <dsp:cNvSpPr/>
      </dsp:nvSpPr>
      <dsp:spPr>
        <a:xfrm>
          <a:off x="1416020" y="4230470"/>
          <a:ext cx="91440" cy="29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492"/>
              </a:lnTo>
              <a:lnTo>
                <a:pt x="121796" y="2994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E659D-C57B-4C0E-A12F-B034765C55C9}">
      <dsp:nvSpPr>
        <dsp:cNvPr id="0" name=""/>
        <dsp:cNvSpPr/>
      </dsp:nvSpPr>
      <dsp:spPr>
        <a:xfrm>
          <a:off x="1287663" y="1570568"/>
          <a:ext cx="92362" cy="2455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615"/>
              </a:lnTo>
              <a:lnTo>
                <a:pt x="92362" y="24556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981B6-601B-4743-8C01-60A174D2B2EA}">
      <dsp:nvSpPr>
        <dsp:cNvPr id="0" name=""/>
        <dsp:cNvSpPr/>
      </dsp:nvSpPr>
      <dsp:spPr>
        <a:xfrm>
          <a:off x="1416020" y="3151851"/>
          <a:ext cx="91440" cy="308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751"/>
              </a:lnTo>
              <a:lnTo>
                <a:pt x="131095" y="3087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9858C-13CB-4C1D-8C2D-35DC2D80CF75}">
      <dsp:nvSpPr>
        <dsp:cNvPr id="0" name=""/>
        <dsp:cNvSpPr/>
      </dsp:nvSpPr>
      <dsp:spPr>
        <a:xfrm>
          <a:off x="1287663" y="1570568"/>
          <a:ext cx="92362" cy="137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996"/>
              </a:lnTo>
              <a:lnTo>
                <a:pt x="92362" y="1376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703AD-5394-4DB6-9CCC-B6B56F97C7F1}">
      <dsp:nvSpPr>
        <dsp:cNvPr id="0" name=""/>
        <dsp:cNvSpPr/>
      </dsp:nvSpPr>
      <dsp:spPr>
        <a:xfrm>
          <a:off x="1491950" y="2150743"/>
          <a:ext cx="92362" cy="302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12"/>
              </a:lnTo>
              <a:lnTo>
                <a:pt x="92362" y="302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C2345-21FD-4344-AC41-3D51FEE63129}">
      <dsp:nvSpPr>
        <dsp:cNvPr id="0" name=""/>
        <dsp:cNvSpPr/>
      </dsp:nvSpPr>
      <dsp:spPr>
        <a:xfrm>
          <a:off x="1287663" y="1570568"/>
          <a:ext cx="122572" cy="37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88"/>
              </a:lnTo>
              <a:lnTo>
                <a:pt x="122572" y="37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E7FE3-5EC4-42C5-989A-52A2306B4D37}">
      <dsp:nvSpPr>
        <dsp:cNvPr id="0" name=""/>
        <dsp:cNvSpPr/>
      </dsp:nvSpPr>
      <dsp:spPr>
        <a:xfrm>
          <a:off x="1614522" y="1050829"/>
          <a:ext cx="988748" cy="111164"/>
        </a:xfrm>
        <a:custGeom>
          <a:avLst/>
          <a:gdLst/>
          <a:ahLst/>
          <a:cxnLst/>
          <a:rect l="0" t="0" r="0" b="0"/>
          <a:pathLst>
            <a:path>
              <a:moveTo>
                <a:pt x="988748" y="0"/>
              </a:moveTo>
              <a:lnTo>
                <a:pt x="988748" y="25364"/>
              </a:lnTo>
              <a:lnTo>
                <a:pt x="0" y="25364"/>
              </a:lnTo>
              <a:lnTo>
                <a:pt x="0" y="111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B8E9D-CF2D-4D82-94C3-6E5068FF6E57}">
      <dsp:nvSpPr>
        <dsp:cNvPr id="0" name=""/>
        <dsp:cNvSpPr/>
      </dsp:nvSpPr>
      <dsp:spPr>
        <a:xfrm>
          <a:off x="2603271" y="410218"/>
          <a:ext cx="3161352" cy="232037"/>
        </a:xfrm>
        <a:custGeom>
          <a:avLst/>
          <a:gdLst/>
          <a:ahLst/>
          <a:cxnLst/>
          <a:rect l="0" t="0" r="0" b="0"/>
          <a:pathLst>
            <a:path>
              <a:moveTo>
                <a:pt x="3161352" y="0"/>
              </a:moveTo>
              <a:lnTo>
                <a:pt x="3161352" y="146236"/>
              </a:lnTo>
              <a:lnTo>
                <a:pt x="0" y="146236"/>
              </a:lnTo>
              <a:lnTo>
                <a:pt x="0" y="232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B24FC-9268-4837-A815-CC955FB6E065}">
      <dsp:nvSpPr>
        <dsp:cNvPr id="0" name=""/>
        <dsp:cNvSpPr/>
      </dsp:nvSpPr>
      <dsp:spPr>
        <a:xfrm>
          <a:off x="6542169" y="89479"/>
          <a:ext cx="1080490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Assessoria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DAS 4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6542169" y="89479"/>
        <a:ext cx="1080490" cy="408573"/>
      </dsp:txXfrm>
    </dsp:sp>
    <dsp:sp modelId="{21E30415-A97F-4A18-A43A-F4792D9735BE}">
      <dsp:nvSpPr>
        <dsp:cNvPr id="0" name=""/>
        <dsp:cNvSpPr/>
      </dsp:nvSpPr>
      <dsp:spPr>
        <a:xfrm>
          <a:off x="5141349" y="1644"/>
          <a:ext cx="1246550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DIRTE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DAS 5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5141349" y="1644"/>
        <a:ext cx="1246550" cy="408573"/>
      </dsp:txXfrm>
    </dsp:sp>
    <dsp:sp modelId="{826F9D0D-BAC0-4688-9B7F-CED0DCD593C6}">
      <dsp:nvSpPr>
        <dsp:cNvPr id="0" name=""/>
        <dsp:cNvSpPr/>
      </dsp:nvSpPr>
      <dsp:spPr>
        <a:xfrm>
          <a:off x="1876610" y="642255"/>
          <a:ext cx="1453321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Governança</a:t>
          </a:r>
          <a:endParaRPr lang="pt-BR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>
              <a:solidFill>
                <a:schemeClr val="tx1"/>
              </a:solidFill>
            </a:rPr>
            <a:t>DAS 4</a:t>
          </a:r>
        </a:p>
      </dsp:txBody>
      <dsp:txXfrm>
        <a:off x="1876610" y="642255"/>
        <a:ext cx="1453321" cy="408573"/>
      </dsp:txXfrm>
    </dsp:sp>
    <dsp:sp modelId="{BAF77BC4-0E7A-4FC8-A224-3FDC95340D2F}">
      <dsp:nvSpPr>
        <dsp:cNvPr id="0" name=""/>
        <dsp:cNvSpPr/>
      </dsp:nvSpPr>
      <dsp:spPr>
        <a:xfrm>
          <a:off x="1205949" y="1161994"/>
          <a:ext cx="817147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Escritório de governança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</a:t>
          </a:r>
          <a:r>
            <a:rPr lang="pt-BR" sz="900" b="1" kern="1200" dirty="0">
              <a:solidFill>
                <a:schemeClr val="tx1"/>
              </a:solidFill>
            </a:rPr>
            <a:t>3</a:t>
          </a:r>
        </a:p>
      </dsp:txBody>
      <dsp:txXfrm>
        <a:off x="1205949" y="1161994"/>
        <a:ext cx="817147" cy="408573"/>
      </dsp:txXfrm>
    </dsp:sp>
    <dsp:sp modelId="{36281DE1-B444-4D42-8DA4-14C4EE39B677}">
      <dsp:nvSpPr>
        <dsp:cNvPr id="0" name=""/>
        <dsp:cNvSpPr/>
      </dsp:nvSpPr>
      <dsp:spPr>
        <a:xfrm>
          <a:off x="1410236" y="1742169"/>
          <a:ext cx="817147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Gerenciamento de Serviço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</a:t>
          </a:r>
          <a:r>
            <a:rPr lang="pt-BR" sz="900" b="1" kern="1200" dirty="0" smtClean="0">
              <a:solidFill>
                <a:schemeClr val="tx1"/>
              </a:solidFill>
            </a:rPr>
            <a:t>2</a:t>
          </a:r>
        </a:p>
      </dsp:txBody>
      <dsp:txXfrm>
        <a:off x="1410236" y="1742169"/>
        <a:ext cx="817147" cy="408573"/>
      </dsp:txXfrm>
    </dsp:sp>
    <dsp:sp modelId="{CF8EAEB4-5EA3-41A4-BA8C-D38EB7F5D6AA}">
      <dsp:nvSpPr>
        <dsp:cNvPr id="0" name=""/>
        <dsp:cNvSpPr/>
      </dsp:nvSpPr>
      <dsp:spPr>
        <a:xfrm>
          <a:off x="1584313" y="2203151"/>
          <a:ext cx="817147" cy="50040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  de gerenciamento de </a:t>
          </a:r>
          <a:r>
            <a:rPr lang="pt-BR" sz="900" b="1" kern="1200" dirty="0" err="1" smtClean="0">
              <a:solidFill>
                <a:schemeClr val="tx1"/>
              </a:solidFill>
            </a:rPr>
            <a:t>Serv</a:t>
          </a:r>
          <a:endParaRPr lang="pt-BR" sz="9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1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1584313" y="2203151"/>
        <a:ext cx="817147" cy="500409"/>
      </dsp:txXfrm>
    </dsp:sp>
    <dsp:sp modelId="{3DF65DD8-0FB1-40C0-97A8-7BB0E5292790}">
      <dsp:nvSpPr>
        <dsp:cNvPr id="0" name=""/>
        <dsp:cNvSpPr/>
      </dsp:nvSpPr>
      <dsp:spPr>
        <a:xfrm>
          <a:off x="1380026" y="2743277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Gerenciamento de Portfólio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2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1380026" y="2743277"/>
        <a:ext cx="817147" cy="408573"/>
      </dsp:txXfrm>
    </dsp:sp>
    <dsp:sp modelId="{0E72DD1B-7096-42C6-9889-90697A397346}">
      <dsp:nvSpPr>
        <dsp:cNvPr id="0" name=""/>
        <dsp:cNvSpPr/>
      </dsp:nvSpPr>
      <dsp:spPr>
        <a:xfrm>
          <a:off x="1547116" y="3256315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 de </a:t>
          </a:r>
          <a:r>
            <a:rPr lang="pt-BR" sz="900" b="1" kern="1200" dirty="0" err="1" smtClean="0">
              <a:solidFill>
                <a:schemeClr val="tx1"/>
              </a:solidFill>
            </a:rPr>
            <a:t>Portifólio</a:t>
          </a:r>
          <a:r>
            <a:rPr lang="pt-BR" sz="9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1 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1547116" y="3256315"/>
        <a:ext cx="817147" cy="408573"/>
      </dsp:txXfrm>
    </dsp:sp>
    <dsp:sp modelId="{4A9A0AFD-430D-4180-B0A8-5D8C5E2C3186}">
      <dsp:nvSpPr>
        <dsp:cNvPr id="0" name=""/>
        <dsp:cNvSpPr/>
      </dsp:nvSpPr>
      <dsp:spPr>
        <a:xfrm>
          <a:off x="1380026" y="3821896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Planejamento Estratégico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2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1380026" y="3821896"/>
        <a:ext cx="817147" cy="408573"/>
      </dsp:txXfrm>
    </dsp:sp>
    <dsp:sp modelId="{D019E2DF-D5FC-4F01-B750-DF6416A6303C}">
      <dsp:nvSpPr>
        <dsp:cNvPr id="0" name=""/>
        <dsp:cNvSpPr/>
      </dsp:nvSpPr>
      <dsp:spPr>
        <a:xfrm>
          <a:off x="1537817" y="4271883"/>
          <a:ext cx="916439" cy="51615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 de Planejamento Estratégico 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1</a:t>
          </a:r>
        </a:p>
      </dsp:txBody>
      <dsp:txXfrm>
        <a:off x="1537817" y="4271883"/>
        <a:ext cx="916439" cy="516159"/>
      </dsp:txXfrm>
    </dsp:sp>
    <dsp:sp modelId="{4DC5E62D-3119-4035-9E9F-0013594C2158}">
      <dsp:nvSpPr>
        <dsp:cNvPr id="0" name=""/>
        <dsp:cNvSpPr/>
      </dsp:nvSpPr>
      <dsp:spPr>
        <a:xfrm>
          <a:off x="2194697" y="1161994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Segurança da informação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</a:t>
          </a:r>
          <a:r>
            <a:rPr lang="pt-BR" sz="900" b="1" kern="1200" dirty="0">
              <a:solidFill>
                <a:schemeClr val="tx1"/>
              </a:solidFill>
            </a:rPr>
            <a:t>3</a:t>
          </a:r>
        </a:p>
      </dsp:txBody>
      <dsp:txXfrm>
        <a:off x="2194697" y="1161994"/>
        <a:ext cx="817147" cy="408573"/>
      </dsp:txXfrm>
    </dsp:sp>
    <dsp:sp modelId="{BD79BBAD-5FF1-4E3F-9FA8-650A27009A7B}">
      <dsp:nvSpPr>
        <dsp:cNvPr id="0" name=""/>
        <dsp:cNvSpPr/>
      </dsp:nvSpPr>
      <dsp:spPr>
        <a:xfrm>
          <a:off x="2368774" y="1742169"/>
          <a:ext cx="817147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Divisão de Segurança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</a:t>
          </a:r>
          <a:r>
            <a:rPr lang="pt-BR" sz="900" b="1" kern="1200" dirty="0" smtClean="0">
              <a:solidFill>
                <a:schemeClr val="tx1"/>
              </a:solidFill>
            </a:rPr>
            <a:t>2</a:t>
          </a:r>
        </a:p>
      </dsp:txBody>
      <dsp:txXfrm>
        <a:off x="2368774" y="1742169"/>
        <a:ext cx="817147" cy="408573"/>
      </dsp:txXfrm>
    </dsp:sp>
    <dsp:sp modelId="{5048CB0F-39B8-4C60-916F-754C803FDD91}">
      <dsp:nvSpPr>
        <dsp:cNvPr id="0" name=""/>
        <dsp:cNvSpPr/>
      </dsp:nvSpPr>
      <dsp:spPr>
        <a:xfrm>
          <a:off x="3183446" y="1161994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Orçamento e contratos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3</a:t>
          </a:r>
        </a:p>
      </dsp:txBody>
      <dsp:txXfrm>
        <a:off x="3183446" y="1161994"/>
        <a:ext cx="817147" cy="408573"/>
      </dsp:txXfrm>
    </dsp:sp>
    <dsp:sp modelId="{507B2F0A-79FE-470F-967C-943428176CF7}">
      <dsp:nvSpPr>
        <dsp:cNvPr id="0" name=""/>
        <dsp:cNvSpPr/>
      </dsp:nvSpPr>
      <dsp:spPr>
        <a:xfrm>
          <a:off x="3357523" y="1742169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Divisão de Contratos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 DAS 2</a:t>
          </a:r>
        </a:p>
      </dsp:txBody>
      <dsp:txXfrm>
        <a:off x="3357523" y="1742169"/>
        <a:ext cx="817147" cy="408573"/>
      </dsp:txXfrm>
    </dsp:sp>
    <dsp:sp modelId="{99765026-5D27-472E-AE31-6572D7A2AD2A}">
      <dsp:nvSpPr>
        <dsp:cNvPr id="0" name=""/>
        <dsp:cNvSpPr/>
      </dsp:nvSpPr>
      <dsp:spPr>
        <a:xfrm>
          <a:off x="3515315" y="2214383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 de Contratos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1</a:t>
          </a:r>
          <a:endParaRPr lang="pt-BR" sz="900" b="1" kern="1200" dirty="0" smtClean="0">
            <a:solidFill>
              <a:schemeClr val="tx1"/>
            </a:solidFill>
          </a:endParaRPr>
        </a:p>
      </dsp:txBody>
      <dsp:txXfrm>
        <a:off x="3515315" y="2214383"/>
        <a:ext cx="817147" cy="408573"/>
      </dsp:txXfrm>
    </dsp:sp>
    <dsp:sp modelId="{D6120864-9DD7-4C49-8B2A-A6AF8F66F92D}">
      <dsp:nvSpPr>
        <dsp:cNvPr id="0" name=""/>
        <dsp:cNvSpPr/>
      </dsp:nvSpPr>
      <dsp:spPr>
        <a:xfrm>
          <a:off x="3404019" y="2674666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Divisão de Orçamento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 DAS 2</a:t>
          </a:r>
        </a:p>
      </dsp:txBody>
      <dsp:txXfrm>
        <a:off x="3404019" y="2674666"/>
        <a:ext cx="817147" cy="408573"/>
      </dsp:txXfrm>
    </dsp:sp>
    <dsp:sp modelId="{48E77740-4839-4119-900E-E49ACA8FD244}">
      <dsp:nvSpPr>
        <dsp:cNvPr id="0" name=""/>
        <dsp:cNvSpPr/>
      </dsp:nvSpPr>
      <dsp:spPr>
        <a:xfrm>
          <a:off x="3608306" y="3141420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 de orçamento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1</a:t>
          </a:r>
          <a:endParaRPr lang="pt-BR" sz="900" b="1" kern="1200" dirty="0" smtClean="0">
            <a:solidFill>
              <a:schemeClr val="tx1"/>
            </a:solidFill>
          </a:endParaRPr>
        </a:p>
      </dsp:txBody>
      <dsp:txXfrm>
        <a:off x="3608306" y="3141420"/>
        <a:ext cx="817147" cy="408573"/>
      </dsp:txXfrm>
    </dsp:sp>
    <dsp:sp modelId="{455460A4-B1C6-42C1-80CD-386615232C57}">
      <dsp:nvSpPr>
        <dsp:cNvPr id="0" name=""/>
        <dsp:cNvSpPr/>
      </dsp:nvSpPr>
      <dsp:spPr>
        <a:xfrm>
          <a:off x="3376122" y="3609793"/>
          <a:ext cx="817147" cy="52118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Divisão Planejamento da Contratação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 2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3376122" y="3609793"/>
        <a:ext cx="817147" cy="521185"/>
      </dsp:txXfrm>
    </dsp:sp>
    <dsp:sp modelId="{F43FEBA6-57F1-4D77-987D-FDD028A6B838}">
      <dsp:nvSpPr>
        <dsp:cNvPr id="0" name=""/>
        <dsp:cNvSpPr/>
      </dsp:nvSpPr>
      <dsp:spPr>
        <a:xfrm>
          <a:off x="3506015" y="4213428"/>
          <a:ext cx="746031" cy="6244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Serviço de Planejamento da Contratação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DAS</a:t>
          </a:r>
          <a:r>
            <a:rPr lang="pt-BR" sz="800" b="1" kern="1200" dirty="0" smtClean="0">
              <a:solidFill>
                <a:schemeClr val="tx1"/>
              </a:solidFill>
            </a:rPr>
            <a:t> 1</a:t>
          </a:r>
          <a:endParaRPr lang="pt-BR" sz="800" b="1" kern="1200" dirty="0" smtClean="0">
            <a:solidFill>
              <a:schemeClr val="tx1"/>
            </a:solidFill>
          </a:endParaRPr>
        </a:p>
      </dsp:txBody>
      <dsp:txXfrm>
        <a:off x="3506015" y="4213428"/>
        <a:ext cx="746031" cy="624431"/>
      </dsp:txXfrm>
    </dsp:sp>
    <dsp:sp modelId="{21350865-6640-4888-894B-FE20AB3A8637}">
      <dsp:nvSpPr>
        <dsp:cNvPr id="0" name=""/>
        <dsp:cNvSpPr/>
      </dsp:nvSpPr>
      <dsp:spPr>
        <a:xfrm>
          <a:off x="5567540" y="642255"/>
          <a:ext cx="1401277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Infraestrutura</a:t>
          </a:r>
          <a:endParaRPr lang="pt-BR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>
              <a:solidFill>
                <a:schemeClr val="tx1"/>
              </a:solidFill>
            </a:rPr>
            <a:t>DAS 4</a:t>
          </a:r>
        </a:p>
      </dsp:txBody>
      <dsp:txXfrm>
        <a:off x="5567540" y="642255"/>
        <a:ext cx="1401277" cy="408573"/>
      </dsp:txXfrm>
    </dsp:sp>
    <dsp:sp modelId="{D334179E-7B49-4F9D-9F56-ADD8BC7ADA5B}">
      <dsp:nvSpPr>
        <dsp:cNvPr id="0" name=""/>
        <dsp:cNvSpPr/>
      </dsp:nvSpPr>
      <dsp:spPr>
        <a:xfrm>
          <a:off x="4376482" y="1161994"/>
          <a:ext cx="817147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Serviços de Rede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3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4376482" y="1161994"/>
        <a:ext cx="817147" cy="408573"/>
      </dsp:txXfrm>
    </dsp:sp>
    <dsp:sp modelId="{FAEFC73A-4ABA-4D32-A6E8-F6C9C04DF81E}">
      <dsp:nvSpPr>
        <dsp:cNvPr id="0" name=""/>
        <dsp:cNvSpPr/>
      </dsp:nvSpPr>
      <dsp:spPr>
        <a:xfrm>
          <a:off x="4376482" y="1742169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Divisão de Redes</a:t>
          </a:r>
          <a:br>
            <a:rPr lang="pt-BR" sz="900" b="1" kern="1200" dirty="0" smtClean="0">
              <a:solidFill>
                <a:schemeClr val="tx1"/>
              </a:solidFill>
            </a:rPr>
          </a:br>
          <a:r>
            <a:rPr lang="pt-BR" sz="900" b="1" kern="1200" dirty="0" smtClean="0">
              <a:solidFill>
                <a:schemeClr val="tx1"/>
              </a:solidFill>
            </a:rPr>
            <a:t>DAS </a:t>
          </a:r>
          <a:r>
            <a:rPr lang="pt-BR" sz="900" b="1" kern="1200" dirty="0" smtClean="0">
              <a:solidFill>
                <a:schemeClr val="tx1"/>
              </a:solidFill>
            </a:rPr>
            <a:t>2</a:t>
          </a:r>
        </a:p>
      </dsp:txBody>
      <dsp:txXfrm>
        <a:off x="4376482" y="1742169"/>
        <a:ext cx="817147" cy="408573"/>
      </dsp:txXfrm>
    </dsp:sp>
    <dsp:sp modelId="{17AA830D-418D-4573-B617-E5173BD2D8C0}">
      <dsp:nvSpPr>
        <dsp:cNvPr id="0" name=""/>
        <dsp:cNvSpPr/>
      </dsp:nvSpPr>
      <dsp:spPr>
        <a:xfrm>
          <a:off x="4550559" y="2322344"/>
          <a:ext cx="817147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 de Redes  DAS 1</a:t>
          </a:r>
        </a:p>
      </dsp:txBody>
      <dsp:txXfrm>
        <a:off x="4550559" y="2322344"/>
        <a:ext cx="817147" cy="408573"/>
      </dsp:txXfrm>
    </dsp:sp>
    <dsp:sp modelId="{43846498-1EAA-4D93-A3B6-6F5C9A70E6E2}">
      <dsp:nvSpPr>
        <dsp:cNvPr id="0" name=""/>
        <dsp:cNvSpPr/>
      </dsp:nvSpPr>
      <dsp:spPr>
        <a:xfrm>
          <a:off x="5365231" y="1161994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Segurança da Informação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3</a:t>
          </a:r>
        </a:p>
      </dsp:txBody>
      <dsp:txXfrm>
        <a:off x="5365231" y="1161994"/>
        <a:ext cx="817147" cy="408573"/>
      </dsp:txXfrm>
    </dsp:sp>
    <dsp:sp modelId="{977B5FDD-93BD-457D-9EA0-998AC9EBF15F}">
      <dsp:nvSpPr>
        <dsp:cNvPr id="0" name=""/>
        <dsp:cNvSpPr/>
      </dsp:nvSpPr>
      <dsp:spPr>
        <a:xfrm>
          <a:off x="5539308" y="1742169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>
              <a:solidFill>
                <a:schemeClr val="tx1"/>
              </a:solidFill>
            </a:rPr>
            <a:t>Segurança</a:t>
          </a:r>
          <a:endParaRPr lang="pt-BR" sz="1000" b="1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dirty="0" smtClean="0">
              <a:solidFill>
                <a:schemeClr val="tx1"/>
              </a:solidFill>
            </a:rPr>
            <a:t>DAS2</a:t>
          </a:r>
        </a:p>
      </dsp:txBody>
      <dsp:txXfrm>
        <a:off x="5539308" y="1742169"/>
        <a:ext cx="817147" cy="408573"/>
      </dsp:txXfrm>
    </dsp:sp>
    <dsp:sp modelId="{DF399E92-C3B6-48C5-BE23-1C6D6E5AB966}">
      <dsp:nvSpPr>
        <dsp:cNvPr id="0" name=""/>
        <dsp:cNvSpPr/>
      </dsp:nvSpPr>
      <dsp:spPr>
        <a:xfrm>
          <a:off x="5539308" y="2322344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Nuvem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2</a:t>
          </a:r>
        </a:p>
      </dsp:txBody>
      <dsp:txXfrm>
        <a:off x="5539308" y="2322344"/>
        <a:ext cx="817147" cy="408573"/>
      </dsp:txXfrm>
    </dsp:sp>
    <dsp:sp modelId="{FF888EC1-DBE2-479F-99FA-0411D0108C8A}">
      <dsp:nvSpPr>
        <dsp:cNvPr id="0" name=""/>
        <dsp:cNvSpPr/>
      </dsp:nvSpPr>
      <dsp:spPr>
        <a:xfrm>
          <a:off x="6331782" y="1161994"/>
          <a:ext cx="785099" cy="38872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Gestão de Contratos</a:t>
          </a:r>
          <a:r>
            <a:rPr lang="pt-BR" sz="900" b="1" kern="1200" dirty="0" smtClean="0">
              <a:solidFill>
                <a:schemeClr val="tx1"/>
              </a:solidFill>
            </a:rPr>
            <a:t/>
          </a:r>
          <a:br>
            <a:rPr lang="pt-BR" sz="900" b="1" kern="1200" dirty="0" smtClean="0">
              <a:solidFill>
                <a:schemeClr val="tx1"/>
              </a:solidFill>
            </a:rPr>
          </a:br>
          <a:r>
            <a:rPr lang="pt-BR" sz="900" b="1" kern="1200" dirty="0" smtClean="0">
              <a:solidFill>
                <a:schemeClr val="tx1"/>
              </a:solidFill>
            </a:rPr>
            <a:t>DAS </a:t>
          </a:r>
          <a:r>
            <a:rPr lang="pt-BR" sz="900" b="1" kern="1200" dirty="0" smtClean="0">
              <a:solidFill>
                <a:schemeClr val="tx1"/>
              </a:solidFill>
            </a:rPr>
            <a:t>3</a:t>
          </a:r>
        </a:p>
      </dsp:txBody>
      <dsp:txXfrm>
        <a:off x="6331782" y="1161994"/>
        <a:ext cx="785099" cy="388721"/>
      </dsp:txXfrm>
    </dsp:sp>
    <dsp:sp modelId="{392A3227-3A5D-4BB4-A47A-72D674952855}">
      <dsp:nvSpPr>
        <dsp:cNvPr id="0" name=""/>
        <dsp:cNvSpPr/>
      </dsp:nvSpPr>
      <dsp:spPr>
        <a:xfrm>
          <a:off x="6528057" y="1722317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Planejamento da Contratação</a:t>
          </a:r>
          <a:r>
            <a:rPr lang="pt-BR" sz="700" b="1" kern="1200" dirty="0" smtClean="0">
              <a:solidFill>
                <a:schemeClr val="tx1"/>
              </a:solidFill>
            </a:rPr>
            <a:t> DAS 2</a:t>
          </a:r>
          <a:endParaRPr lang="pt-BR" sz="800" b="1" kern="1200" dirty="0" smtClean="0">
            <a:solidFill>
              <a:schemeClr val="tx1"/>
            </a:solidFill>
          </a:endParaRPr>
        </a:p>
      </dsp:txBody>
      <dsp:txXfrm>
        <a:off x="6528057" y="1722317"/>
        <a:ext cx="817147" cy="408573"/>
      </dsp:txXfrm>
    </dsp:sp>
    <dsp:sp modelId="{BB02F41B-5E7F-4FA9-AD33-1F7ED4BE41F7}">
      <dsp:nvSpPr>
        <dsp:cNvPr id="0" name=""/>
        <dsp:cNvSpPr/>
      </dsp:nvSpPr>
      <dsp:spPr>
        <a:xfrm>
          <a:off x="6528057" y="2190673"/>
          <a:ext cx="627144" cy="26782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r>
            <a:rPr lang="pt-BR" sz="700" b="1" kern="1200" dirty="0" smtClean="0">
              <a:solidFill>
                <a:schemeClr val="tx1"/>
              </a:solidFill>
            </a:rPr>
            <a:t/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</a:t>
          </a:r>
          <a:r>
            <a:rPr lang="pt-BR" sz="700" b="1" kern="1200" dirty="0" smtClean="0">
              <a:solidFill>
                <a:schemeClr val="tx1"/>
              </a:solidFill>
            </a:rPr>
            <a:t>1</a:t>
          </a:r>
        </a:p>
      </dsp:txBody>
      <dsp:txXfrm>
        <a:off x="6528057" y="2190673"/>
        <a:ext cx="627144" cy="267824"/>
      </dsp:txXfrm>
    </dsp:sp>
    <dsp:sp modelId="{5EFC2C31-9D71-48B3-BB5B-2014F6EBF263}">
      <dsp:nvSpPr>
        <dsp:cNvPr id="0" name=""/>
        <dsp:cNvSpPr/>
      </dsp:nvSpPr>
      <dsp:spPr>
        <a:xfrm>
          <a:off x="6528057" y="2496764"/>
          <a:ext cx="652745" cy="28150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1</a:t>
          </a:r>
        </a:p>
      </dsp:txBody>
      <dsp:txXfrm>
        <a:off x="6528057" y="2496764"/>
        <a:ext cx="652745" cy="281503"/>
      </dsp:txXfrm>
    </dsp:sp>
    <dsp:sp modelId="{579D5815-9CD7-447C-9857-E3D6B6D2B32C}">
      <dsp:nvSpPr>
        <dsp:cNvPr id="0" name=""/>
        <dsp:cNvSpPr/>
      </dsp:nvSpPr>
      <dsp:spPr>
        <a:xfrm>
          <a:off x="6528057" y="2835582"/>
          <a:ext cx="652745" cy="28150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1</a:t>
          </a:r>
        </a:p>
      </dsp:txBody>
      <dsp:txXfrm>
        <a:off x="6528057" y="2835582"/>
        <a:ext cx="652745" cy="281503"/>
      </dsp:txXfrm>
    </dsp:sp>
    <dsp:sp modelId="{E08BF1EE-5A41-43C4-88A1-42D17994D5B1}">
      <dsp:nvSpPr>
        <dsp:cNvPr id="0" name=""/>
        <dsp:cNvSpPr/>
      </dsp:nvSpPr>
      <dsp:spPr>
        <a:xfrm>
          <a:off x="6528057" y="3164877"/>
          <a:ext cx="652745" cy="28150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1</a:t>
          </a:r>
        </a:p>
      </dsp:txBody>
      <dsp:txXfrm>
        <a:off x="6528057" y="3164877"/>
        <a:ext cx="652745" cy="281503"/>
      </dsp:txXfrm>
    </dsp:sp>
    <dsp:sp modelId="{B1DA1C43-DC9C-4998-B3BE-B67A669E7F30}">
      <dsp:nvSpPr>
        <dsp:cNvPr id="0" name=""/>
        <dsp:cNvSpPr/>
      </dsp:nvSpPr>
      <dsp:spPr>
        <a:xfrm>
          <a:off x="6528057" y="3494171"/>
          <a:ext cx="652745" cy="28150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1</a:t>
          </a:r>
        </a:p>
      </dsp:txBody>
      <dsp:txXfrm>
        <a:off x="6528057" y="3494171"/>
        <a:ext cx="652745" cy="281503"/>
      </dsp:txXfrm>
    </dsp:sp>
    <dsp:sp modelId="{C07D4914-10BF-41B7-AEFA-1484C042D27B}">
      <dsp:nvSpPr>
        <dsp:cNvPr id="0" name=""/>
        <dsp:cNvSpPr/>
      </dsp:nvSpPr>
      <dsp:spPr>
        <a:xfrm>
          <a:off x="6528057" y="3842513"/>
          <a:ext cx="652745" cy="28150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1</a:t>
          </a:r>
        </a:p>
      </dsp:txBody>
      <dsp:txXfrm>
        <a:off x="6528057" y="3842513"/>
        <a:ext cx="652745" cy="281503"/>
      </dsp:txXfrm>
    </dsp:sp>
    <dsp:sp modelId="{8903E3D0-3AF2-4B95-B057-41B44FD6C105}">
      <dsp:nvSpPr>
        <dsp:cNvPr id="0" name=""/>
        <dsp:cNvSpPr/>
      </dsp:nvSpPr>
      <dsp:spPr>
        <a:xfrm>
          <a:off x="7342729" y="1161994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Coordenação de </a:t>
          </a:r>
          <a:r>
            <a:rPr lang="pt-BR" sz="800" b="1" kern="1200" dirty="0" smtClean="0">
              <a:solidFill>
                <a:schemeClr val="tx1"/>
              </a:solidFill>
            </a:rPr>
            <a:t>Adm. </a:t>
          </a:r>
          <a:r>
            <a:rPr lang="pt-BR" sz="800" b="1" kern="1200" dirty="0" smtClean="0">
              <a:solidFill>
                <a:schemeClr val="tx1"/>
              </a:solidFill>
            </a:rPr>
            <a:t>de </a:t>
          </a:r>
          <a:r>
            <a:rPr lang="pt-BR" sz="800" b="1" kern="1200" dirty="0" smtClean="0">
              <a:solidFill>
                <a:schemeClr val="tx1"/>
              </a:solidFill>
            </a:rPr>
            <a:t>Dados</a:t>
          </a:r>
          <a:endParaRPr lang="pt-BR" sz="80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 3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7342729" y="1161994"/>
        <a:ext cx="817147" cy="408573"/>
      </dsp:txXfrm>
    </dsp:sp>
    <dsp:sp modelId="{BBD6C52C-C37D-4DD2-A379-AA3583722453}">
      <dsp:nvSpPr>
        <dsp:cNvPr id="0" name=""/>
        <dsp:cNvSpPr/>
      </dsp:nvSpPr>
      <dsp:spPr>
        <a:xfrm>
          <a:off x="7516806" y="1742169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Divisão de </a:t>
          </a:r>
          <a:r>
            <a:rPr lang="pt-BR" sz="900" b="1" kern="1200" dirty="0" smtClean="0">
              <a:solidFill>
                <a:schemeClr val="tx1"/>
              </a:solidFill>
            </a:rPr>
            <a:t>Adm. </a:t>
          </a:r>
          <a:r>
            <a:rPr lang="pt-BR" sz="900" b="1" kern="1200" dirty="0" smtClean="0">
              <a:solidFill>
                <a:schemeClr val="tx1"/>
              </a:solidFill>
            </a:rPr>
            <a:t>de Dados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DAS1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7516806" y="1742169"/>
        <a:ext cx="817147" cy="408573"/>
      </dsp:txXfrm>
    </dsp:sp>
    <dsp:sp modelId="{B2661E8C-2FD5-4DB7-A811-2F8F99603C96}">
      <dsp:nvSpPr>
        <dsp:cNvPr id="0" name=""/>
        <dsp:cNvSpPr/>
      </dsp:nvSpPr>
      <dsp:spPr>
        <a:xfrm>
          <a:off x="7516806" y="2322344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Serviço de BI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DAS1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7516806" y="2322344"/>
        <a:ext cx="817147" cy="408573"/>
      </dsp:txXfrm>
    </dsp:sp>
    <dsp:sp modelId="{0FCBC0EE-4DAD-40EB-BC1A-3F925AF6B063}">
      <dsp:nvSpPr>
        <dsp:cNvPr id="0" name=""/>
        <dsp:cNvSpPr/>
      </dsp:nvSpPr>
      <dsp:spPr>
        <a:xfrm>
          <a:off x="8555225" y="642255"/>
          <a:ext cx="1544254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Desenvolvimento</a:t>
          </a:r>
          <a:endParaRPr lang="pt-BR" sz="12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100" b="1" kern="1200" dirty="0">
              <a:solidFill>
                <a:schemeClr val="tx1"/>
              </a:solidFill>
            </a:rPr>
            <a:t>DAS </a:t>
          </a:r>
          <a:r>
            <a:rPr lang="pt-BR" sz="1100" b="1" kern="1200" dirty="0" smtClean="0">
              <a:solidFill>
                <a:schemeClr val="tx1"/>
              </a:solidFill>
            </a:rPr>
            <a:t>4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8555225" y="642255"/>
        <a:ext cx="1544254" cy="408573"/>
      </dsp:txXfrm>
    </dsp:sp>
    <dsp:sp modelId="{14108116-9F64-494E-AD1F-784021F819E6}">
      <dsp:nvSpPr>
        <dsp:cNvPr id="0" name=""/>
        <dsp:cNvSpPr/>
      </dsp:nvSpPr>
      <dsp:spPr>
        <a:xfrm>
          <a:off x="8301268" y="1161994"/>
          <a:ext cx="908774" cy="392839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Coordenação de Sistemas</a:t>
          </a:r>
          <a:endParaRPr lang="pt-BR" sz="10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</a:rPr>
            <a:t>DAS 3</a:t>
          </a:r>
          <a:endParaRPr lang="pt-BR" sz="1000" b="1" kern="1200" dirty="0">
            <a:solidFill>
              <a:schemeClr val="tx1"/>
            </a:solidFill>
          </a:endParaRPr>
        </a:p>
      </dsp:txBody>
      <dsp:txXfrm>
        <a:off x="8301268" y="1161994"/>
        <a:ext cx="908774" cy="392839"/>
      </dsp:txXfrm>
    </dsp:sp>
    <dsp:sp modelId="{132C4B3D-569B-4DB3-9BBD-64267405D56F}">
      <dsp:nvSpPr>
        <dsp:cNvPr id="0" name=""/>
        <dsp:cNvSpPr/>
      </dsp:nvSpPr>
      <dsp:spPr>
        <a:xfrm>
          <a:off x="8528461" y="1726435"/>
          <a:ext cx="817147" cy="4085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Divisão de Projetos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2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8528461" y="1726435"/>
        <a:ext cx="817147" cy="408573"/>
      </dsp:txXfrm>
    </dsp:sp>
    <dsp:sp modelId="{824B83FB-B9F2-43D8-945D-1759AA5921EB}">
      <dsp:nvSpPr>
        <dsp:cNvPr id="0" name=""/>
        <dsp:cNvSpPr/>
      </dsp:nvSpPr>
      <dsp:spPr>
        <a:xfrm>
          <a:off x="8528461" y="2306610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Divisão de Operação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 2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8528461" y="2306610"/>
        <a:ext cx="817147" cy="408573"/>
      </dsp:txXfrm>
    </dsp:sp>
    <dsp:sp modelId="{2A987486-7B3E-4453-B966-8D397E928C23}">
      <dsp:nvSpPr>
        <dsp:cNvPr id="0" name=""/>
        <dsp:cNvSpPr/>
      </dsp:nvSpPr>
      <dsp:spPr>
        <a:xfrm>
          <a:off x="9381643" y="1161994"/>
          <a:ext cx="971793" cy="45991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Coordenação de Apoio ao </a:t>
          </a:r>
          <a:r>
            <a:rPr lang="pt-BR" sz="900" b="1" kern="1200" dirty="0" err="1" smtClean="0">
              <a:solidFill>
                <a:schemeClr val="tx1"/>
              </a:solidFill>
            </a:rPr>
            <a:t>Desenv</a:t>
          </a:r>
          <a:r>
            <a:rPr lang="pt-BR" sz="900" b="1" kern="1200" dirty="0" smtClean="0">
              <a:solidFill>
                <a:schemeClr val="tx1"/>
              </a:solidFill>
            </a:rPr>
            <a:t>.</a:t>
          </a:r>
          <a:endParaRPr lang="pt-BR" sz="9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</a:rPr>
            <a:t> DAS 3</a:t>
          </a:r>
          <a:endParaRPr lang="pt-BR" sz="1000" b="1" kern="1200" dirty="0">
            <a:solidFill>
              <a:schemeClr val="tx1"/>
            </a:solidFill>
          </a:endParaRPr>
        </a:p>
      </dsp:txBody>
      <dsp:txXfrm>
        <a:off x="9381643" y="1161994"/>
        <a:ext cx="971793" cy="459911"/>
      </dsp:txXfrm>
    </dsp:sp>
    <dsp:sp modelId="{130CCAD1-7FCB-4F38-9AAC-FD98A9A2443D}">
      <dsp:nvSpPr>
        <dsp:cNvPr id="0" name=""/>
        <dsp:cNvSpPr/>
      </dsp:nvSpPr>
      <dsp:spPr>
        <a:xfrm>
          <a:off x="9624592" y="1736363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Divisão de Qualidade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 2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9624592" y="1736363"/>
        <a:ext cx="817147" cy="408573"/>
      </dsp:txXfrm>
    </dsp:sp>
    <dsp:sp modelId="{5FF5223D-7BF7-4513-8CC3-1C6F2271DC63}">
      <dsp:nvSpPr>
        <dsp:cNvPr id="0" name=""/>
        <dsp:cNvSpPr/>
      </dsp:nvSpPr>
      <dsp:spPr>
        <a:xfrm>
          <a:off x="9624592" y="2326062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Divisão de Arquitetura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DAS 2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9624592" y="2326062"/>
        <a:ext cx="817147" cy="408573"/>
      </dsp:txXfrm>
    </dsp:sp>
    <dsp:sp modelId="{E203EAA6-4132-4F5A-AE23-D3A82913F9FF}">
      <dsp:nvSpPr>
        <dsp:cNvPr id="0" name=""/>
        <dsp:cNvSpPr/>
      </dsp:nvSpPr>
      <dsp:spPr>
        <a:xfrm>
          <a:off x="9624592" y="2887189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Divisão de Design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 2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9624592" y="2887189"/>
        <a:ext cx="817147" cy="408573"/>
      </dsp:txXfrm>
    </dsp:sp>
    <dsp:sp modelId="{57A11637-9904-4859-9DC7-01C1CAFA9E77}">
      <dsp:nvSpPr>
        <dsp:cNvPr id="0" name=""/>
        <dsp:cNvSpPr/>
      </dsp:nvSpPr>
      <dsp:spPr>
        <a:xfrm>
          <a:off x="9624592" y="3419745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Gestão de contratos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DAS2 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9624592" y="3419745"/>
        <a:ext cx="817147" cy="408573"/>
      </dsp:txXfrm>
    </dsp:sp>
    <dsp:sp modelId="{361808B5-61D5-4E48-BCA0-813DC67EFB71}">
      <dsp:nvSpPr>
        <dsp:cNvPr id="0" name=""/>
        <dsp:cNvSpPr/>
      </dsp:nvSpPr>
      <dsp:spPr>
        <a:xfrm>
          <a:off x="9828879" y="4009444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Planejamento da Contratação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 1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9828879" y="4009444"/>
        <a:ext cx="817147" cy="408573"/>
      </dsp:txXfrm>
    </dsp:sp>
    <dsp:sp modelId="{BB7D90DF-6848-4BA1-9B68-61515DB60BB1}">
      <dsp:nvSpPr>
        <dsp:cNvPr id="0" name=""/>
        <dsp:cNvSpPr/>
      </dsp:nvSpPr>
      <dsp:spPr>
        <a:xfrm>
          <a:off x="9828879" y="4484856"/>
          <a:ext cx="817147" cy="4085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Fiscalização de contratos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tx1"/>
              </a:solidFill>
            </a:rPr>
            <a:t>DAS 1</a:t>
          </a:r>
          <a:endParaRPr lang="pt-BR" sz="800" b="1" kern="1200" dirty="0">
            <a:solidFill>
              <a:schemeClr val="tx1"/>
            </a:solidFill>
          </a:endParaRPr>
        </a:p>
      </dsp:txBody>
      <dsp:txXfrm>
        <a:off x="9828879" y="4484856"/>
        <a:ext cx="817147" cy="408573"/>
      </dsp:txXfrm>
    </dsp:sp>
    <dsp:sp modelId="{EE452824-5517-493F-9A23-EFAF625BE9A5}">
      <dsp:nvSpPr>
        <dsp:cNvPr id="0" name=""/>
        <dsp:cNvSpPr/>
      </dsp:nvSpPr>
      <dsp:spPr>
        <a:xfrm>
          <a:off x="6545568" y="4178299"/>
          <a:ext cx="619635" cy="29359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r>
            <a:rPr lang="pt-BR" sz="700" b="1" kern="1200" dirty="0" smtClean="0">
              <a:solidFill>
                <a:schemeClr val="tx1"/>
              </a:solidFill>
            </a:rPr>
            <a:t/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</a:t>
          </a:r>
          <a:r>
            <a:rPr lang="pt-BR" sz="700" b="1" kern="1200" dirty="0" smtClean="0">
              <a:solidFill>
                <a:schemeClr val="tx1"/>
              </a:solidFill>
            </a:rPr>
            <a:t>1</a:t>
          </a:r>
        </a:p>
      </dsp:txBody>
      <dsp:txXfrm>
        <a:off x="6545568" y="4178299"/>
        <a:ext cx="619635" cy="293597"/>
      </dsp:txXfrm>
    </dsp:sp>
    <dsp:sp modelId="{46EFA608-7DDC-4CF5-99C9-AE68D089D55A}">
      <dsp:nvSpPr>
        <dsp:cNvPr id="0" name=""/>
        <dsp:cNvSpPr/>
      </dsp:nvSpPr>
      <dsp:spPr>
        <a:xfrm>
          <a:off x="6558161" y="4530727"/>
          <a:ext cx="638257" cy="30382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solidFill>
                <a:schemeClr val="tx1"/>
              </a:solidFill>
            </a:rPr>
            <a:t>Fiscal de contrato</a:t>
          </a:r>
          <a:r>
            <a:rPr lang="pt-BR" sz="700" b="1" kern="1200" dirty="0" smtClean="0">
              <a:solidFill>
                <a:schemeClr val="tx1"/>
              </a:solidFill>
            </a:rPr>
            <a:t/>
          </a:r>
          <a:br>
            <a:rPr lang="pt-BR" sz="700" b="1" kern="1200" dirty="0" smtClean="0">
              <a:solidFill>
                <a:schemeClr val="tx1"/>
              </a:solidFill>
            </a:rPr>
          </a:br>
          <a:r>
            <a:rPr lang="pt-BR" sz="700" b="1" kern="1200" dirty="0" smtClean="0">
              <a:solidFill>
                <a:schemeClr val="tx1"/>
              </a:solidFill>
            </a:rPr>
            <a:t>DAS </a:t>
          </a:r>
          <a:r>
            <a:rPr lang="pt-BR" sz="700" b="1" kern="1200" dirty="0" smtClean="0">
              <a:solidFill>
                <a:schemeClr val="tx1"/>
              </a:solidFill>
            </a:rPr>
            <a:t>1</a:t>
          </a:r>
        </a:p>
      </dsp:txBody>
      <dsp:txXfrm>
        <a:off x="6558161" y="4530727"/>
        <a:ext cx="638257" cy="303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7BF1-AFF6-4EB9-B5E2-AB811B062381}">
      <dsp:nvSpPr>
        <dsp:cNvPr id="0" name=""/>
        <dsp:cNvSpPr/>
      </dsp:nvSpPr>
      <dsp:spPr>
        <a:xfrm>
          <a:off x="3874" y="155706"/>
          <a:ext cx="2255453" cy="90218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Conteúdo</a:t>
          </a:r>
          <a:endParaRPr lang="pt-BR" sz="1800" kern="1200" dirty="0"/>
        </a:p>
      </dsp:txBody>
      <dsp:txXfrm>
        <a:off x="454965" y="155706"/>
        <a:ext cx="1353272" cy="902181"/>
      </dsp:txXfrm>
    </dsp:sp>
    <dsp:sp modelId="{7F446C9B-2131-47B0-92FB-023B4CDB0A37}">
      <dsp:nvSpPr>
        <dsp:cNvPr id="0" name=""/>
        <dsp:cNvSpPr/>
      </dsp:nvSpPr>
      <dsp:spPr>
        <a:xfrm>
          <a:off x="2033782" y="155706"/>
          <a:ext cx="2255453" cy="902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Conexão</a:t>
          </a:r>
          <a:endParaRPr lang="pt-BR" sz="1800" kern="1200" dirty="0"/>
        </a:p>
      </dsp:txBody>
      <dsp:txXfrm>
        <a:off x="2484873" y="155706"/>
        <a:ext cx="1353272" cy="902181"/>
      </dsp:txXfrm>
    </dsp:sp>
    <dsp:sp modelId="{1B6C46DE-8087-423A-865D-763D2B900431}">
      <dsp:nvSpPr>
        <dsp:cNvPr id="0" name=""/>
        <dsp:cNvSpPr/>
      </dsp:nvSpPr>
      <dsp:spPr>
        <a:xfrm>
          <a:off x="4063691" y="155706"/>
          <a:ext cx="2255453" cy="902181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Tecnologia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Educacional</a:t>
          </a:r>
          <a:endParaRPr lang="pt-BR" sz="1800" kern="1200" dirty="0"/>
        </a:p>
      </dsp:txBody>
      <dsp:txXfrm>
        <a:off x="4514782" y="155706"/>
        <a:ext cx="1353272" cy="902181"/>
      </dsp:txXfrm>
    </dsp:sp>
    <dsp:sp modelId="{F5D2275F-715B-4200-8F18-20F7A711A1AC}">
      <dsp:nvSpPr>
        <dsp:cNvPr id="0" name=""/>
        <dsp:cNvSpPr/>
      </dsp:nvSpPr>
      <dsp:spPr>
        <a:xfrm>
          <a:off x="6093599" y="155706"/>
          <a:ext cx="2255453" cy="902181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Formação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Uso Pedagógico</a:t>
          </a:r>
          <a:endParaRPr lang="pt-BR" sz="1800" kern="1200" dirty="0"/>
        </a:p>
      </dsp:txBody>
      <dsp:txXfrm>
        <a:off x="6544690" y="155706"/>
        <a:ext cx="1353272" cy="902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7BF1-AFF6-4EB9-B5E2-AB811B062381}">
      <dsp:nvSpPr>
        <dsp:cNvPr id="0" name=""/>
        <dsp:cNvSpPr/>
      </dsp:nvSpPr>
      <dsp:spPr>
        <a:xfrm>
          <a:off x="3874" y="227714"/>
          <a:ext cx="2255453" cy="90218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Portais Educacionais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Portais de Conteúdos</a:t>
          </a:r>
          <a:endParaRPr lang="pt-BR" sz="1400" kern="1200" dirty="0"/>
        </a:p>
      </dsp:txBody>
      <dsp:txXfrm>
        <a:off x="454965" y="227714"/>
        <a:ext cx="1353272" cy="902181"/>
      </dsp:txXfrm>
    </dsp:sp>
    <dsp:sp modelId="{7F446C9B-2131-47B0-92FB-023B4CDB0A37}">
      <dsp:nvSpPr>
        <dsp:cNvPr id="0" name=""/>
        <dsp:cNvSpPr/>
      </dsp:nvSpPr>
      <dsp:spPr>
        <a:xfrm>
          <a:off x="2033782" y="205485"/>
          <a:ext cx="2255453" cy="946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PBLE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GESAC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450 MHz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3G</a:t>
          </a:r>
          <a:endParaRPr lang="pt-BR" sz="1200" kern="1200" dirty="0"/>
        </a:p>
      </dsp:txBody>
      <dsp:txXfrm>
        <a:off x="2507102" y="205485"/>
        <a:ext cx="1308813" cy="946640"/>
      </dsp:txXfrm>
    </dsp:sp>
    <dsp:sp modelId="{1B6C46DE-8087-423A-865D-763D2B900431}">
      <dsp:nvSpPr>
        <dsp:cNvPr id="0" name=""/>
        <dsp:cNvSpPr/>
      </dsp:nvSpPr>
      <dsp:spPr>
        <a:xfrm>
          <a:off x="4063691" y="227714"/>
          <a:ext cx="2255453" cy="902181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Laboratórios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Tabletes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Lousas Eletrônicas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Notebooks  </a:t>
          </a:r>
          <a:endParaRPr lang="pt-BR" sz="1200" kern="1200" dirty="0"/>
        </a:p>
      </dsp:txBody>
      <dsp:txXfrm>
        <a:off x="4514782" y="227714"/>
        <a:ext cx="1353272" cy="902181"/>
      </dsp:txXfrm>
    </dsp:sp>
    <dsp:sp modelId="{F5D2275F-715B-4200-8F18-20F7A711A1AC}">
      <dsp:nvSpPr>
        <dsp:cNvPr id="0" name=""/>
        <dsp:cNvSpPr/>
      </dsp:nvSpPr>
      <dsp:spPr>
        <a:xfrm>
          <a:off x="6093599" y="227714"/>
          <a:ext cx="2255453" cy="902181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PROINFO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INTEGRADO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Alunos e Professores</a:t>
          </a:r>
          <a:endParaRPr lang="pt-BR" sz="1400" kern="1200" dirty="0"/>
        </a:p>
      </dsp:txBody>
      <dsp:txXfrm>
        <a:off x="6544690" y="227714"/>
        <a:ext cx="1353272" cy="90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CD9D-EBB4-4813-B1CA-412E8EC36273}" type="datetimeFigureOut">
              <a:rPr lang="pt-BR" smtClean="0"/>
              <a:t>30/01/2017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7CDA-F920-4177-85A2-D630E57DC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34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CDA-F920-4177-85A2-D630E57DC08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CDA-F920-4177-85A2-D630E57DC08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96ED-0470-4593-A03B-D762742F4296}" type="datetimeFigureOut">
              <a:rPr lang="pt-BR" smtClean="0"/>
              <a:t>30/01/2017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B464-B8F5-457B-935E-3E2A157CB0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15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96ED-0470-4593-A03B-D762742F4296}" type="datetimeFigureOut">
              <a:rPr lang="pt-BR" smtClean="0"/>
              <a:t>30/01/2017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B464-B8F5-457B-935E-3E2A157CB0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97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206501"/>
            <a:ext cx="5181600" cy="4970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206501"/>
            <a:ext cx="5181600" cy="4970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96ED-0470-4593-A03B-D762742F4296}" type="datetimeFigureOut">
              <a:rPr lang="pt-BR" smtClean="0"/>
              <a:t>30/01/2017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B464-B8F5-457B-935E-3E2A157CB0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85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96ED-0470-4593-A03B-D762742F4296}" type="datetimeFigureOut">
              <a:rPr lang="pt-BR" smtClean="0"/>
              <a:t>30/01/2017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B464-B8F5-457B-935E-3E2A157CB0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73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D205-FCF8-4D27-8354-486B80053B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01CC-3B14-4745-8AD4-A4AF7CB740F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206500"/>
            <a:ext cx="10515600" cy="497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96ED-0470-4593-A03B-D762742F4296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B464-B8F5-457B-935E-3E2A157CB0F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30"/>
          <p:cNvSpPr/>
          <p:nvPr userDrawn="1"/>
        </p:nvSpPr>
        <p:spPr>
          <a:xfrm>
            <a:off x="0" y="3"/>
            <a:ext cx="12192000" cy="333375"/>
          </a:xfrm>
          <a:prstGeom prst="rect">
            <a:avLst/>
          </a:prstGeom>
          <a:solidFill>
            <a:srgbClr val="92D05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tângulo 27"/>
          <p:cNvSpPr/>
          <p:nvPr userDrawn="1"/>
        </p:nvSpPr>
        <p:spPr>
          <a:xfrm>
            <a:off x="0" y="322257"/>
            <a:ext cx="12192000" cy="242888"/>
          </a:xfrm>
          <a:prstGeom prst="rect">
            <a:avLst/>
          </a:prstGeom>
          <a:solidFill>
            <a:srgbClr val="FFC00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tângulo 28"/>
          <p:cNvSpPr/>
          <p:nvPr userDrawn="1"/>
        </p:nvSpPr>
        <p:spPr>
          <a:xfrm>
            <a:off x="369083" y="319312"/>
            <a:ext cx="9000000" cy="141288"/>
          </a:xfrm>
          <a:prstGeom prst="rect">
            <a:avLst/>
          </a:prstGeom>
          <a:solidFill>
            <a:srgbClr val="FFC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tângulo 29"/>
          <p:cNvSpPr/>
          <p:nvPr userDrawn="1"/>
        </p:nvSpPr>
        <p:spPr>
          <a:xfrm flipV="1">
            <a:off x="9369083" y="320800"/>
            <a:ext cx="2822917" cy="242857"/>
          </a:xfrm>
          <a:prstGeom prst="rect">
            <a:avLst/>
          </a:prstGeom>
          <a:solidFill>
            <a:srgbClr val="FFC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044" y="6328420"/>
            <a:ext cx="1080000" cy="4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9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3176"/>
            <a:ext cx="12189526" cy="68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9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127257" y="592534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j-lt"/>
              </a:rPr>
              <a:t>Serviços de TIC</a:t>
            </a:r>
            <a:endParaRPr lang="pt-BR" sz="36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86609" y="1538794"/>
            <a:ext cx="3422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12.000 requisições de Serviços </a:t>
            </a:r>
          </a:p>
          <a:p>
            <a:r>
              <a:rPr lang="pt-BR" sz="2000" dirty="0" smtClean="0"/>
              <a:t>6.000 reportes de incidentes </a:t>
            </a:r>
          </a:p>
          <a:p>
            <a:r>
              <a:rPr lang="pt-BR" sz="1600" dirty="0" smtClean="0"/>
              <a:t>(CAU, Telefonia, Impressão, Sistemas)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36646" y="2908439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22.450 ligações atendidas na CAU</a:t>
            </a:r>
          </a:p>
          <a:p>
            <a:pPr algn="ctr"/>
            <a:r>
              <a:rPr lang="pt-BR" sz="1600" dirty="0" smtClean="0"/>
              <a:t>(Central de atendimento ao Usuário)</a:t>
            </a:r>
            <a:endParaRPr lang="pt-BR" dirty="0" smtClean="0"/>
          </a:p>
        </p:txBody>
      </p:sp>
      <p:cxnSp>
        <p:nvCxnSpPr>
          <p:cNvPr id="19" name="Conector reto 18"/>
          <p:cNvCxnSpPr/>
          <p:nvPr/>
        </p:nvCxnSpPr>
        <p:spPr>
          <a:xfrm>
            <a:off x="5583799" y="1524000"/>
            <a:ext cx="9525" cy="4772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336646" y="4231933"/>
            <a:ext cx="4623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92 Sistemas </a:t>
            </a:r>
            <a:r>
              <a:rPr lang="pt-BR" dirty="0" smtClean="0">
                <a:solidFill>
                  <a:schemeClr val="tx1"/>
                </a:solidFill>
              </a:rPr>
              <a:t>Sustentados</a:t>
            </a:r>
            <a:endParaRPr lang="pt-BR" dirty="0">
              <a:solidFill>
                <a:schemeClr val="tx1"/>
              </a:solidFill>
            </a:endParaRPr>
          </a:p>
          <a:p>
            <a:pPr lvl="1"/>
            <a:r>
              <a:rPr lang="pt-BR" dirty="0" smtClean="0"/>
              <a:t>834 – Incidentes atendidos em 2016</a:t>
            </a:r>
          </a:p>
          <a:p>
            <a:pPr lvl="1"/>
            <a:r>
              <a:rPr lang="pt-BR" dirty="0" smtClean="0"/>
              <a:t>226 – Evoluções entregues em 2016</a:t>
            </a:r>
          </a:p>
          <a:p>
            <a:pPr lvl="6"/>
            <a:r>
              <a:rPr lang="pt-BR" sz="1600" dirty="0" smtClean="0"/>
              <a:t>Fonte: Sistema BMC</a:t>
            </a: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65" y="2846569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36" y="1667442"/>
            <a:ext cx="727588" cy="7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1027018" y="2998839"/>
            <a:ext cx="3398321" cy="2699387"/>
            <a:chOff x="1503960" y="1522220"/>
            <a:chExt cx="5408792" cy="4320000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221" y="4450600"/>
              <a:ext cx="1606989" cy="139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028" y="1522220"/>
              <a:ext cx="1606989" cy="139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737" y="2251588"/>
              <a:ext cx="1605715" cy="139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029" y="2972868"/>
              <a:ext cx="1606989" cy="139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488" y="3708094"/>
              <a:ext cx="1610072" cy="139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960" y="4436532"/>
              <a:ext cx="1606989" cy="139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763" y="3718768"/>
              <a:ext cx="1606989" cy="139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9" name="CaixaDeTexto 28"/>
          <p:cNvSpPr txBox="1"/>
          <p:nvPr/>
        </p:nvSpPr>
        <p:spPr>
          <a:xfrm>
            <a:off x="605587" y="1666374"/>
            <a:ext cx="418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/>
            </a:lvl1pPr>
          </a:lstStyle>
          <a:p>
            <a:r>
              <a:rPr lang="pt-BR" sz="2400" dirty="0"/>
              <a:t>Portal de Serviços de Tecnologia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6346" y="2262068"/>
            <a:ext cx="449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/>
            </a:lvl1pPr>
          </a:lstStyle>
          <a:p>
            <a:r>
              <a:rPr lang="pt-BR" sz="2400" dirty="0"/>
              <a:t>servicos.fnde.gov.br  |   2022-4065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17" y="3986126"/>
            <a:ext cx="775908" cy="7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2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173832" y="2993994"/>
            <a:ext cx="5312567" cy="33035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600" b="1" dirty="0" smtClean="0"/>
              <a:t>Estratégicos</a:t>
            </a:r>
            <a:r>
              <a:rPr lang="pt-BR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5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5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dirty="0" smtClean="0"/>
              <a:t>   Prestação </a:t>
            </a:r>
            <a:r>
              <a:rPr lang="pt-BR" sz="2800" dirty="0"/>
              <a:t>de </a:t>
            </a:r>
            <a:r>
              <a:rPr lang="pt-BR" sz="2800" dirty="0" smtClean="0"/>
              <a:t>Contas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5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500" dirty="0"/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dirty="0" smtClean="0"/>
              <a:t>Transparência </a:t>
            </a:r>
            <a:r>
              <a:rPr lang="pt-BR" sz="2800" dirty="0"/>
              <a:t>e Controle Social (PDA + </a:t>
            </a:r>
            <a:r>
              <a:rPr lang="pt-BR" sz="2800" dirty="0" err="1"/>
              <a:t>Apps</a:t>
            </a:r>
            <a:r>
              <a:rPr lang="pt-BR" sz="2800" dirty="0"/>
              <a:t> Mobile</a:t>
            </a:r>
            <a:r>
              <a:rPr lang="pt-BR" sz="2800" dirty="0" smtClean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5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500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500" dirty="0"/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dirty="0"/>
              <a:t>Carteira de Contratos do Fundo de </a:t>
            </a:r>
            <a:r>
              <a:rPr lang="pt-BR" sz="2800" b="1" dirty="0"/>
              <a:t>Financiamento Estudantil </a:t>
            </a:r>
            <a:r>
              <a:rPr lang="pt-BR" sz="2800" b="1" dirty="0" smtClean="0"/>
              <a:t>- </a:t>
            </a:r>
            <a:r>
              <a:rPr lang="pt-BR" sz="2800" dirty="0" smtClean="0"/>
              <a:t>FIESGC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392908" y="910924"/>
            <a:ext cx="2474118" cy="584775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en-US" sz="4600" dirty="0">
                <a:latin typeface="+mj-lt"/>
              </a:rPr>
              <a:t>Projetos</a:t>
            </a:r>
          </a:p>
        </p:txBody>
      </p:sp>
      <p:pic>
        <p:nvPicPr>
          <p:cNvPr id="6" name="Picture 2" descr="https://cobchik.files.wordpress.com/2014/11/routes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0" y="1667698"/>
            <a:ext cx="1123127" cy="11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97166" y="1667697"/>
            <a:ext cx="301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600" dirty="0" smtClean="0">
                <a:latin typeface="+mj-lt"/>
              </a:rPr>
              <a:t>44 projetos</a:t>
            </a:r>
            <a:endParaRPr lang="pt-BR" sz="4600" dirty="0">
              <a:latin typeface="+mj-lt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274967" y="1276350"/>
            <a:ext cx="51954" cy="4731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838419"/>
            <a:ext cx="2930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3632169"/>
            <a:ext cx="2933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2993994"/>
            <a:ext cx="2924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203294"/>
            <a:ext cx="284797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5006944"/>
            <a:ext cx="29051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1238219"/>
            <a:ext cx="28289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006944"/>
            <a:ext cx="3000375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245" y="1542441"/>
            <a:ext cx="4628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CGU – plano de providencias permanente – PPP</a:t>
            </a:r>
          </a:p>
          <a:p>
            <a:r>
              <a:rPr lang="pt-BR" dirty="0">
                <a:latin typeface="+mj-lt"/>
              </a:rPr>
              <a:t>A</a:t>
            </a:r>
            <a:r>
              <a:rPr lang="pt-BR" dirty="0" smtClean="0">
                <a:latin typeface="+mj-lt"/>
              </a:rPr>
              <a:t>genda permanente onde a DIRTE presta informações e adequa as ações de TIC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2417" y="2526793"/>
            <a:ext cx="461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TCU – perfil </a:t>
            </a:r>
            <a:r>
              <a:rPr lang="pt-BR" b="1" dirty="0" err="1" smtClean="0">
                <a:latin typeface="+mj-lt"/>
              </a:rPr>
              <a:t>iGovTI</a:t>
            </a:r>
            <a:endParaRPr lang="pt-BR" b="1" dirty="0" smtClean="0">
              <a:latin typeface="+mj-lt"/>
            </a:endParaRPr>
          </a:p>
          <a:p>
            <a:r>
              <a:rPr lang="pt-BR" dirty="0" smtClean="0">
                <a:latin typeface="+mj-lt"/>
              </a:rPr>
              <a:t>Agenda bi anual onde é realizado o levantamento de governança de TI do FNDE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2415" y="4226671"/>
            <a:ext cx="461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MPF – Ministério Público Federal e </a:t>
            </a:r>
          </a:p>
          <a:p>
            <a:r>
              <a:rPr lang="pt-BR" b="1" dirty="0" smtClean="0">
                <a:latin typeface="+mj-lt"/>
              </a:rPr>
              <a:t>PF – Policia Federal</a:t>
            </a:r>
          </a:p>
          <a:p>
            <a:r>
              <a:rPr lang="pt-BR" dirty="0" smtClean="0">
                <a:latin typeface="+mj-lt"/>
              </a:rPr>
              <a:t>Solicitações de informações relacionadas sobretudo à denuncias do PROINFO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5657675" y="1739611"/>
            <a:ext cx="25977" cy="415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42415" y="5438551"/>
            <a:ext cx="461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SIC – Serviço de informação ao cidadão</a:t>
            </a:r>
          </a:p>
          <a:p>
            <a:r>
              <a:rPr lang="pt-BR" dirty="0" smtClean="0">
                <a:latin typeface="+mj-lt"/>
              </a:rPr>
              <a:t>Demandas relacionadas à LAI – lei de acesso à informação.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2416" y="3523814"/>
            <a:ext cx="461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FNDE/AUDIT - Auditorias Internas</a:t>
            </a:r>
          </a:p>
          <a:p>
            <a:r>
              <a:rPr lang="pt-BR" dirty="0" smtClean="0">
                <a:latin typeface="+mj-lt"/>
              </a:rPr>
              <a:t>PAINT – Plano de auditoria interna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19445" y="2113227"/>
            <a:ext cx="5648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39 solicitações de informações por órgãos de controle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19444" y="3279183"/>
            <a:ext cx="564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03 auditorias internas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19445" y="4032173"/>
            <a:ext cx="5648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3</a:t>
            </a:r>
            <a:r>
              <a:rPr lang="pt-BR" sz="2800" b="1" dirty="0" smtClean="0">
                <a:latin typeface="+mj-lt"/>
              </a:rPr>
              <a:t>0 pedidos de informação por meio do Serviço de Informação ao Cidadão - SIC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345570" y="572237"/>
            <a:ext cx="7437521" cy="705967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en-US" sz="3600" dirty="0" err="1" smtClean="0">
                <a:latin typeface="+mj-lt"/>
              </a:rPr>
              <a:t>Atuação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junto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aos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Órgãos</a:t>
            </a:r>
            <a:r>
              <a:rPr lang="en-US" sz="3600" dirty="0" smtClean="0">
                <a:latin typeface="+mj-lt"/>
              </a:rPr>
              <a:t> de </a:t>
            </a:r>
            <a:r>
              <a:rPr lang="en-US" sz="3600" dirty="0" err="1" smtClean="0">
                <a:latin typeface="+mj-lt"/>
              </a:rPr>
              <a:t>Controle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3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95600" y="578686"/>
            <a:ext cx="6079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+mj-lt"/>
              </a:rPr>
              <a:t>Histórico do orçamento em TIC</a:t>
            </a:r>
            <a:endParaRPr lang="pt-BR" sz="3600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96009"/>
              </p:ext>
            </p:extLst>
          </p:nvPr>
        </p:nvGraphicFramePr>
        <p:xfrm>
          <a:off x="203200" y="1905000"/>
          <a:ext cx="3340100" cy="914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37756"/>
                <a:gridCol w="2402344"/>
              </a:tblGrid>
              <a:tr h="771524">
                <a:tc>
                  <a:txBody>
                    <a:bodyPr/>
                    <a:lstStyle/>
                    <a:p>
                      <a:pPr algn="ctr"/>
                      <a:endParaRPr lang="pt-BR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2014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LOA - R$ 78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mi</a:t>
                      </a: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Limite -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R$ 78 mi</a:t>
                      </a:r>
                      <a:endParaRPr lang="pt-BR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Execução - R$ 46 mi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29994"/>
              </p:ext>
            </p:extLst>
          </p:nvPr>
        </p:nvGraphicFramePr>
        <p:xfrm>
          <a:off x="203200" y="2933700"/>
          <a:ext cx="3340100" cy="914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37756"/>
                <a:gridCol w="2402344"/>
              </a:tblGrid>
              <a:tr h="714375">
                <a:tc>
                  <a:txBody>
                    <a:bodyPr/>
                    <a:lstStyle/>
                    <a:p>
                      <a:pPr algn="ctr"/>
                      <a:endParaRPr lang="pt-BR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2015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LOA - R$ 48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Limite -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R$ 35 mi</a:t>
                      </a:r>
                      <a:endParaRPr lang="pt-BR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Execução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- R$ 31mi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03237"/>
              </p:ext>
            </p:extLst>
          </p:nvPr>
        </p:nvGraphicFramePr>
        <p:xfrm>
          <a:off x="193675" y="3967690"/>
          <a:ext cx="3340100" cy="914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37756"/>
                <a:gridCol w="2402344"/>
              </a:tblGrid>
              <a:tr h="766235">
                <a:tc>
                  <a:txBody>
                    <a:bodyPr/>
                    <a:lstStyle/>
                    <a:p>
                      <a:pPr algn="ctr"/>
                      <a:endParaRPr lang="pt-BR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2016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LOA - R$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90 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Limite -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R$ 22 mi</a:t>
                      </a:r>
                      <a:endParaRPr lang="pt-BR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Execução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-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R$ 33 mi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5746"/>
              </p:ext>
            </p:extLst>
          </p:nvPr>
        </p:nvGraphicFramePr>
        <p:xfrm>
          <a:off x="193675" y="5005915"/>
          <a:ext cx="3340100" cy="1188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37756"/>
                <a:gridCol w="2402344"/>
              </a:tblGrid>
              <a:tr h="766235">
                <a:tc>
                  <a:txBody>
                    <a:bodyPr/>
                    <a:lstStyle/>
                    <a:p>
                      <a:pPr algn="ctr"/>
                      <a:endParaRPr lang="pt-BR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t-BR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2017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LOA - R$ 54 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Meta -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R$ 54 mi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Execução 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R$ 54 mi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Necessidade -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R$ 120 mi</a:t>
                      </a:r>
                      <a:endParaRPr lang="pt-BR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253768"/>
              </p:ext>
            </p:extLst>
          </p:nvPr>
        </p:nvGraphicFramePr>
        <p:xfrm>
          <a:off x="3699641" y="1347294"/>
          <a:ext cx="8492359" cy="50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80" y="2330339"/>
            <a:ext cx="762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08647"/>
              </p:ext>
            </p:extLst>
          </p:nvPr>
        </p:nvGraphicFramePr>
        <p:xfrm>
          <a:off x="285750" y="1304925"/>
          <a:ext cx="11706224" cy="5394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62600"/>
                <a:gridCol w="6143624"/>
              </a:tblGrid>
              <a:tr h="500591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+mj-lt"/>
                        </a:rPr>
                        <a:t>Cenário encontrado</a:t>
                      </a:r>
                      <a:endParaRPr lang="pt-BR" sz="28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+mj-lt"/>
                        </a:rPr>
                        <a:t>Ações da</a:t>
                      </a:r>
                      <a:r>
                        <a:rPr lang="pt-BR" sz="2800" baseline="0" dirty="0" smtClean="0">
                          <a:latin typeface="+mj-lt"/>
                        </a:rPr>
                        <a:t> tomadas</a:t>
                      </a:r>
                      <a:endParaRPr lang="pt-BR" sz="28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Baixa</a:t>
                      </a:r>
                      <a:r>
                        <a:rPr lang="pt-BR" sz="2000" baseline="0" dirty="0" smtClean="0">
                          <a:latin typeface="+mj-lt"/>
                        </a:rPr>
                        <a:t> maturidade em governança, controle e conformidade nas ações de TIC</a:t>
                      </a:r>
                      <a:endParaRPr lang="pt-BR" sz="20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Implantação de gerenciamento de serviços – recomposição do processo de gestão</a:t>
                      </a:r>
                      <a:endParaRPr lang="pt-BR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Estrutura</a:t>
                      </a:r>
                      <a:r>
                        <a:rPr lang="pt-BR" sz="2000" baseline="0" dirty="0" smtClean="0">
                          <a:latin typeface="+mj-lt"/>
                        </a:rPr>
                        <a:t> regimental reduzida e incompatível com a complexidade da TIC</a:t>
                      </a:r>
                      <a:endParaRPr lang="pt-BR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Reorganização das</a:t>
                      </a:r>
                      <a:r>
                        <a:rPr lang="pt-BR" sz="2000" baseline="0" dirty="0" smtClean="0">
                          <a:latin typeface="+mj-lt"/>
                        </a:rPr>
                        <a:t> Coordenações Gerais com Analistas de Tecnologia da Informação</a:t>
                      </a:r>
                      <a:endParaRPr lang="pt-BR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Passivo no </a:t>
                      </a:r>
                      <a:r>
                        <a:rPr lang="pt-BR" sz="2000" b="1" dirty="0" err="1" smtClean="0">
                          <a:latin typeface="+mj-lt"/>
                        </a:rPr>
                        <a:t>SigPC</a:t>
                      </a:r>
                      <a:r>
                        <a:rPr lang="pt-BR" sz="2000" dirty="0" smtClean="0">
                          <a:latin typeface="+mj-lt"/>
                        </a:rPr>
                        <a:t> – Sistema de prestação de contas</a:t>
                      </a:r>
                      <a:endParaRPr lang="pt-BR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+mj-lt"/>
                        </a:rPr>
                        <a:t>Priorização de estratégia</a:t>
                      </a:r>
                      <a:r>
                        <a:rPr lang="pt-BR" sz="1900" baseline="0" dirty="0" smtClean="0">
                          <a:latin typeface="+mj-lt"/>
                        </a:rPr>
                        <a:t> para finalização do </a:t>
                      </a:r>
                      <a:r>
                        <a:rPr lang="pt-BR" sz="1900" b="1" baseline="0" dirty="0" err="1" smtClean="0">
                          <a:latin typeface="+mj-lt"/>
                        </a:rPr>
                        <a:t>SigPC</a:t>
                      </a:r>
                      <a:endParaRPr lang="pt-BR" sz="1900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Orçamento vinculado com a Diretoria</a:t>
                      </a:r>
                      <a:r>
                        <a:rPr lang="pt-BR" sz="2000" baseline="0" dirty="0" smtClean="0">
                          <a:latin typeface="+mj-lt"/>
                        </a:rPr>
                        <a:t> Administrativa</a:t>
                      </a:r>
                      <a:endParaRPr lang="pt-BR" sz="2000" dirty="0" smtClean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Instituição da autonomia orçamentária</a:t>
                      </a:r>
                      <a:endParaRPr lang="pt-BR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Infraestrutura de TIC obsoleta e fora de garantia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Priorização na regularização do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suporte / licenças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Insuficiência de ferramentas administrativas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Obtenção de ferramentas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e sistemas de outros órgãos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Parque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tecnológico desatualizado</a:t>
                      </a:r>
                      <a:endParaRPr lang="pt-BR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Priorização na renovação do parque tecnológico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Baixa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gestão de contratos</a:t>
                      </a:r>
                      <a:endParaRPr lang="pt-BR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Revisão dos contratos e processos de contratação 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Falta de alinhamento no processo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de aquisição</a:t>
                      </a:r>
                      <a:endParaRPr lang="pt-BR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Fortalecimento de contratações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em conjunto com o MEC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Falta de organização ,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indefinição de papeis e responsabilidades</a:t>
                      </a:r>
                      <a:endParaRPr lang="pt-BR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Reorganização das equipes de trabalho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22373" y="514349"/>
            <a:ext cx="970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j-lt"/>
              </a:rPr>
              <a:t>Gestão da DIRTE – </a:t>
            </a:r>
            <a:r>
              <a:rPr lang="pt-BR" sz="3600" dirty="0" err="1" smtClean="0">
                <a:latin typeface="+mj-lt"/>
              </a:rPr>
              <a:t>Jul</a:t>
            </a:r>
            <a:r>
              <a:rPr lang="pt-BR" sz="3600" dirty="0" smtClean="0">
                <a:latin typeface="+mj-lt"/>
              </a:rPr>
              <a:t>/Dez 2016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1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67150" y="528816"/>
            <a:ext cx="438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Desafios e Metas 2017</a:t>
            </a:r>
            <a:endParaRPr lang="pt-BR" sz="3600" dirty="0"/>
          </a:p>
        </p:txBody>
      </p:sp>
      <p:grpSp>
        <p:nvGrpSpPr>
          <p:cNvPr id="40" name="Grupo 39"/>
          <p:cNvGrpSpPr/>
          <p:nvPr/>
        </p:nvGrpSpPr>
        <p:grpSpPr>
          <a:xfrm>
            <a:off x="352766" y="1393569"/>
            <a:ext cx="11656162" cy="5085583"/>
            <a:chOff x="272603" y="1448689"/>
            <a:chExt cx="11656162" cy="5085583"/>
          </a:xfrm>
        </p:grpSpPr>
        <p:cxnSp>
          <p:nvCxnSpPr>
            <p:cNvPr id="36" name="Conector reto 35"/>
            <p:cNvCxnSpPr/>
            <p:nvPr/>
          </p:nvCxnSpPr>
          <p:spPr>
            <a:xfrm flipV="1">
              <a:off x="6548520" y="2997200"/>
              <a:ext cx="3112702" cy="904571"/>
            </a:xfrm>
            <a:prstGeom prst="line">
              <a:avLst/>
            </a:prstGeom>
            <a:noFill/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grpSp>
          <p:nvGrpSpPr>
            <p:cNvPr id="3" name="Grupo 2"/>
            <p:cNvGrpSpPr/>
            <p:nvPr/>
          </p:nvGrpSpPr>
          <p:grpSpPr>
            <a:xfrm>
              <a:off x="754576" y="1448689"/>
              <a:ext cx="10040417" cy="5085583"/>
              <a:chOff x="807559" y="1448689"/>
              <a:chExt cx="10040417" cy="5085583"/>
            </a:xfrm>
          </p:grpSpPr>
          <p:sp>
            <p:nvSpPr>
              <p:cNvPr id="6" name="Forma livre 5"/>
              <p:cNvSpPr/>
              <p:nvPr/>
            </p:nvSpPr>
            <p:spPr>
              <a:xfrm rot="16200000">
                <a:off x="5376228" y="2890083"/>
                <a:ext cx="1258665" cy="18574"/>
              </a:xfrm>
              <a:custGeom>
                <a:avLst/>
                <a:gdLst>
                  <a:gd name="connsiteX0" fmla="*/ 0 w 1258665"/>
                  <a:gd name="connsiteY0" fmla="*/ 9287 h 18574"/>
                  <a:gd name="connsiteX1" fmla="*/ 1258665 w 1258665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665" h="18574">
                    <a:moveTo>
                      <a:pt x="0" y="9287"/>
                    </a:moveTo>
                    <a:lnTo>
                      <a:pt x="1258665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0566" tIns="-22179" rIns="610566" bIns="-2218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00" kern="1200"/>
              </a:p>
            </p:txBody>
          </p:sp>
          <p:sp>
            <p:nvSpPr>
              <p:cNvPr id="20" name="Forma livre 19"/>
              <p:cNvSpPr/>
              <p:nvPr/>
            </p:nvSpPr>
            <p:spPr>
              <a:xfrm rot="1081632">
                <a:off x="6489975" y="4658260"/>
                <a:ext cx="2502314" cy="18574"/>
              </a:xfrm>
              <a:custGeom>
                <a:avLst/>
                <a:gdLst>
                  <a:gd name="connsiteX0" fmla="*/ 0 w 2502314"/>
                  <a:gd name="connsiteY0" fmla="*/ 9287 h 18574"/>
                  <a:gd name="connsiteX1" fmla="*/ 2502314 w 2502314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2314" h="18574">
                    <a:moveTo>
                      <a:pt x="0" y="9287"/>
                    </a:moveTo>
                    <a:lnTo>
                      <a:pt x="2502314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01298" tIns="-53271" rIns="1201300" bIns="-53271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/>
              </a:p>
            </p:txBody>
          </p:sp>
          <p:sp>
            <p:nvSpPr>
              <p:cNvPr id="18" name="Forma livre 17"/>
              <p:cNvSpPr/>
              <p:nvPr/>
            </p:nvSpPr>
            <p:spPr>
              <a:xfrm rot="21199248">
                <a:off x="6575392" y="3942641"/>
                <a:ext cx="1440189" cy="97726"/>
              </a:xfrm>
              <a:custGeom>
                <a:avLst/>
                <a:gdLst>
                  <a:gd name="connsiteX0" fmla="*/ 0 w 1074328"/>
                  <a:gd name="connsiteY0" fmla="*/ 9287 h 18574"/>
                  <a:gd name="connsiteX1" fmla="*/ 1074328 w 1074328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4328" h="18574">
                    <a:moveTo>
                      <a:pt x="0" y="9287"/>
                    </a:moveTo>
                    <a:lnTo>
                      <a:pt x="1074328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23006" tIns="-17571" rIns="523006" bIns="-17572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00" kern="1200"/>
              </a:p>
            </p:txBody>
          </p:sp>
          <p:sp>
            <p:nvSpPr>
              <p:cNvPr id="27" name="Forma livre 26"/>
              <p:cNvSpPr/>
              <p:nvPr/>
            </p:nvSpPr>
            <p:spPr>
              <a:xfrm rot="20637300">
                <a:off x="2719453" y="4637477"/>
                <a:ext cx="2788774" cy="18575"/>
              </a:xfrm>
              <a:custGeom>
                <a:avLst/>
                <a:gdLst>
                  <a:gd name="connsiteX0" fmla="*/ 0 w 2788774"/>
                  <a:gd name="connsiteY0" fmla="*/ 9287 h 18574"/>
                  <a:gd name="connsiteX1" fmla="*/ 2788774 w 2788774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8774" h="18574">
                    <a:moveTo>
                      <a:pt x="2788774" y="9287"/>
                    </a:moveTo>
                    <a:lnTo>
                      <a:pt x="0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7367" tIns="-60432" rIns="1337368" bIns="-6043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900" kern="1200"/>
              </a:p>
            </p:txBody>
          </p:sp>
          <p:sp>
            <p:nvSpPr>
              <p:cNvPr id="31" name="Forma livre 30"/>
              <p:cNvSpPr/>
              <p:nvPr/>
            </p:nvSpPr>
            <p:spPr>
              <a:xfrm rot="2052993">
                <a:off x="2995747" y="2345510"/>
                <a:ext cx="2791371" cy="1020717"/>
              </a:xfrm>
              <a:custGeom>
                <a:avLst/>
                <a:gdLst>
                  <a:gd name="connsiteX0" fmla="*/ 0 w 2864623"/>
                  <a:gd name="connsiteY0" fmla="*/ 9287 h 18574"/>
                  <a:gd name="connsiteX1" fmla="*/ 2864623 w 2864623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64623" h="18574">
                    <a:moveTo>
                      <a:pt x="2864623" y="9287"/>
                    </a:moveTo>
                    <a:lnTo>
                      <a:pt x="0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73396" tIns="-62328" rIns="1373395" bIns="-62328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1000" kern="1200"/>
              </a:p>
            </p:txBody>
          </p:sp>
          <p:sp>
            <p:nvSpPr>
              <p:cNvPr id="25" name="Forma livre 24"/>
              <p:cNvSpPr/>
              <p:nvPr/>
            </p:nvSpPr>
            <p:spPr>
              <a:xfrm rot="19052016">
                <a:off x="3835215" y="5159722"/>
                <a:ext cx="2010632" cy="18575"/>
              </a:xfrm>
              <a:custGeom>
                <a:avLst/>
                <a:gdLst>
                  <a:gd name="connsiteX0" fmla="*/ 0 w 2010632"/>
                  <a:gd name="connsiteY0" fmla="*/ 9287 h 18574"/>
                  <a:gd name="connsiteX1" fmla="*/ 2010632 w 2010632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0632" h="18574">
                    <a:moveTo>
                      <a:pt x="2010632" y="9287"/>
                    </a:moveTo>
                    <a:lnTo>
                      <a:pt x="0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7749" tIns="-40978" rIns="967751" bIns="-40979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700" kern="1200"/>
              </a:p>
            </p:txBody>
          </p:sp>
          <p:sp>
            <p:nvSpPr>
              <p:cNvPr id="23" name="Forma livre 22"/>
              <p:cNvSpPr/>
              <p:nvPr/>
            </p:nvSpPr>
            <p:spPr>
              <a:xfrm rot="3207192">
                <a:off x="6203701" y="5062327"/>
                <a:ext cx="1863963" cy="417634"/>
              </a:xfrm>
              <a:custGeom>
                <a:avLst/>
                <a:gdLst>
                  <a:gd name="connsiteX0" fmla="*/ 0 w 1554401"/>
                  <a:gd name="connsiteY0" fmla="*/ 9287 h 18574"/>
                  <a:gd name="connsiteX1" fmla="*/ 1554401 w 1554401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4401" h="18574">
                    <a:moveTo>
                      <a:pt x="0" y="9287"/>
                    </a:moveTo>
                    <a:lnTo>
                      <a:pt x="1554401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51041" tIns="-29574" rIns="751039" bIns="-29573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00" kern="1200"/>
              </a:p>
            </p:txBody>
          </p:sp>
          <p:sp>
            <p:nvSpPr>
              <p:cNvPr id="8" name="Forma livre 7"/>
              <p:cNvSpPr/>
              <p:nvPr/>
            </p:nvSpPr>
            <p:spPr>
              <a:xfrm rot="19739616">
                <a:off x="6319878" y="3157202"/>
                <a:ext cx="2486856" cy="18574"/>
              </a:xfrm>
              <a:custGeom>
                <a:avLst/>
                <a:gdLst>
                  <a:gd name="connsiteX0" fmla="*/ 0 w 2486856"/>
                  <a:gd name="connsiteY0" fmla="*/ 9287 h 18574"/>
                  <a:gd name="connsiteX1" fmla="*/ 2486856 w 2486856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86856" h="18574">
                    <a:moveTo>
                      <a:pt x="0" y="9287"/>
                    </a:moveTo>
                    <a:lnTo>
                      <a:pt x="2486856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93957" tIns="-52884" rIns="1193956" bIns="-52885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kern="1200"/>
              </a:p>
            </p:txBody>
          </p:sp>
          <p:sp>
            <p:nvSpPr>
              <p:cNvPr id="5" name="Forma livre 4"/>
              <p:cNvSpPr/>
              <p:nvPr/>
            </p:nvSpPr>
            <p:spPr>
              <a:xfrm>
                <a:off x="5431548" y="3528702"/>
                <a:ext cx="1148024" cy="1148024"/>
              </a:xfrm>
              <a:custGeom>
                <a:avLst/>
                <a:gdLst>
                  <a:gd name="connsiteX0" fmla="*/ 0 w 1148024"/>
                  <a:gd name="connsiteY0" fmla="*/ 191341 h 1148024"/>
                  <a:gd name="connsiteX1" fmla="*/ 191341 w 1148024"/>
                  <a:gd name="connsiteY1" fmla="*/ 0 h 1148024"/>
                  <a:gd name="connsiteX2" fmla="*/ 956683 w 1148024"/>
                  <a:gd name="connsiteY2" fmla="*/ 0 h 1148024"/>
                  <a:gd name="connsiteX3" fmla="*/ 1148024 w 1148024"/>
                  <a:gd name="connsiteY3" fmla="*/ 191341 h 1148024"/>
                  <a:gd name="connsiteX4" fmla="*/ 1148024 w 1148024"/>
                  <a:gd name="connsiteY4" fmla="*/ 956683 h 1148024"/>
                  <a:gd name="connsiteX5" fmla="*/ 956683 w 1148024"/>
                  <a:gd name="connsiteY5" fmla="*/ 1148024 h 1148024"/>
                  <a:gd name="connsiteX6" fmla="*/ 191341 w 1148024"/>
                  <a:gd name="connsiteY6" fmla="*/ 1148024 h 1148024"/>
                  <a:gd name="connsiteX7" fmla="*/ 0 w 1148024"/>
                  <a:gd name="connsiteY7" fmla="*/ 956683 h 1148024"/>
                  <a:gd name="connsiteX8" fmla="*/ 0 w 1148024"/>
                  <a:gd name="connsiteY8" fmla="*/ 191341 h 114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024" h="1148024">
                    <a:moveTo>
                      <a:pt x="0" y="191341"/>
                    </a:moveTo>
                    <a:cubicBezTo>
                      <a:pt x="0" y="85666"/>
                      <a:pt x="85666" y="0"/>
                      <a:pt x="191341" y="0"/>
                    </a:cubicBezTo>
                    <a:lnTo>
                      <a:pt x="956683" y="0"/>
                    </a:lnTo>
                    <a:cubicBezTo>
                      <a:pt x="1062358" y="0"/>
                      <a:pt x="1148024" y="85666"/>
                      <a:pt x="1148024" y="191341"/>
                    </a:cubicBezTo>
                    <a:lnTo>
                      <a:pt x="1148024" y="956683"/>
                    </a:lnTo>
                    <a:cubicBezTo>
                      <a:pt x="1148024" y="1062358"/>
                      <a:pt x="1062358" y="1148024"/>
                      <a:pt x="956683" y="1148024"/>
                    </a:cubicBezTo>
                    <a:lnTo>
                      <a:pt x="191341" y="1148024"/>
                    </a:lnTo>
                    <a:cubicBezTo>
                      <a:pt x="85666" y="1148024"/>
                      <a:pt x="0" y="1062358"/>
                      <a:pt x="0" y="956683"/>
                    </a:cubicBezTo>
                    <a:lnTo>
                      <a:pt x="0" y="19134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0172" tIns="80172" rIns="80172" bIns="80172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3800" kern="1200" dirty="0" smtClean="0">
                    <a:solidFill>
                      <a:schemeClr val="tx1"/>
                    </a:solidFill>
                  </a:rPr>
                  <a:t>2017</a:t>
                </a:r>
                <a:endParaRPr lang="pt-BR" sz="38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orma livre 6"/>
              <p:cNvSpPr/>
              <p:nvPr/>
            </p:nvSpPr>
            <p:spPr>
              <a:xfrm>
                <a:off x="4871789" y="1564771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Recompor o Orçamento TIC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orma livre 12"/>
              <p:cNvSpPr/>
              <p:nvPr/>
            </p:nvSpPr>
            <p:spPr>
              <a:xfrm>
                <a:off x="7799972" y="1790613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Priorizar a Prestação de Contas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orma livre 18"/>
              <p:cNvSpPr/>
              <p:nvPr/>
            </p:nvSpPr>
            <p:spPr>
              <a:xfrm>
                <a:off x="7858416" y="3599508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Atualizar Parque de TIC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orma livre 21"/>
              <p:cNvSpPr/>
              <p:nvPr/>
            </p:nvSpPr>
            <p:spPr>
              <a:xfrm>
                <a:off x="8580433" y="4957040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Promover  Acessibilidade e interoperabilidade dos sistemas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orma livre 23"/>
              <p:cNvSpPr/>
              <p:nvPr/>
            </p:nvSpPr>
            <p:spPr>
              <a:xfrm>
                <a:off x="7570782" y="5818715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Adequar a estrutura regimental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orma livre 25"/>
              <p:cNvSpPr/>
              <p:nvPr/>
            </p:nvSpPr>
            <p:spPr>
              <a:xfrm>
                <a:off x="2600368" y="5829006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Implantar Ambiente de  Contingência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orma livre 27"/>
              <p:cNvSpPr/>
              <p:nvPr/>
            </p:nvSpPr>
            <p:spPr>
              <a:xfrm>
                <a:off x="807559" y="4918936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Alavancar BI – Painel Informações / </a:t>
                </a:r>
                <a:r>
                  <a:rPr lang="pt-BR" sz="1400" kern="1200" dirty="0" err="1" smtClean="0">
                    <a:solidFill>
                      <a:schemeClr val="tx1"/>
                    </a:solidFill>
                  </a:rPr>
                  <a:t>Dashboard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>
              <a:xfrm rot="21944640">
                <a:off x="4192477" y="3973671"/>
                <a:ext cx="1245079" cy="18575"/>
              </a:xfrm>
              <a:custGeom>
                <a:avLst/>
                <a:gdLst>
                  <a:gd name="connsiteX0" fmla="*/ 0 w 1245079"/>
                  <a:gd name="connsiteY0" fmla="*/ 9287 h 18574"/>
                  <a:gd name="connsiteX1" fmla="*/ 1245079 w 1245079"/>
                  <a:gd name="connsiteY1" fmla="*/ 9287 h 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5079" h="18574">
                    <a:moveTo>
                      <a:pt x="1245079" y="9287"/>
                    </a:moveTo>
                    <a:lnTo>
                      <a:pt x="0" y="9287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4112" tIns="-21839" rIns="604113" bIns="-2184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00" kern="1200"/>
              </a:p>
            </p:txBody>
          </p:sp>
          <p:sp>
            <p:nvSpPr>
              <p:cNvPr id="30" name="Forma livre 29"/>
              <p:cNvSpPr/>
              <p:nvPr/>
            </p:nvSpPr>
            <p:spPr>
              <a:xfrm>
                <a:off x="1983072" y="3459509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Conduzir Projeto Piloto Nuvem Educacional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>
              <a:xfrm>
                <a:off x="1466596" y="1448689"/>
                <a:ext cx="2267543" cy="705266"/>
              </a:xfrm>
              <a:custGeom>
                <a:avLst/>
                <a:gdLst>
                  <a:gd name="connsiteX0" fmla="*/ 0 w 2267543"/>
                  <a:gd name="connsiteY0" fmla="*/ 117547 h 705266"/>
                  <a:gd name="connsiteX1" fmla="*/ 117547 w 2267543"/>
                  <a:gd name="connsiteY1" fmla="*/ 0 h 705266"/>
                  <a:gd name="connsiteX2" fmla="*/ 2149996 w 2267543"/>
                  <a:gd name="connsiteY2" fmla="*/ 0 h 705266"/>
                  <a:gd name="connsiteX3" fmla="*/ 2267543 w 2267543"/>
                  <a:gd name="connsiteY3" fmla="*/ 117547 h 705266"/>
                  <a:gd name="connsiteX4" fmla="*/ 2267543 w 2267543"/>
                  <a:gd name="connsiteY4" fmla="*/ 587719 h 705266"/>
                  <a:gd name="connsiteX5" fmla="*/ 2149996 w 2267543"/>
                  <a:gd name="connsiteY5" fmla="*/ 705266 h 705266"/>
                  <a:gd name="connsiteX6" fmla="*/ 117547 w 2267543"/>
                  <a:gd name="connsiteY6" fmla="*/ 705266 h 705266"/>
                  <a:gd name="connsiteX7" fmla="*/ 0 w 2267543"/>
                  <a:gd name="connsiteY7" fmla="*/ 587719 h 705266"/>
                  <a:gd name="connsiteX8" fmla="*/ 0 w 2267543"/>
                  <a:gd name="connsiteY8" fmla="*/ 117547 h 70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543" h="705266">
                    <a:moveTo>
                      <a:pt x="0" y="117547"/>
                    </a:moveTo>
                    <a:cubicBezTo>
                      <a:pt x="0" y="52628"/>
                      <a:pt x="52628" y="0"/>
                      <a:pt x="117547" y="0"/>
                    </a:cubicBezTo>
                    <a:lnTo>
                      <a:pt x="2149996" y="0"/>
                    </a:lnTo>
                    <a:cubicBezTo>
                      <a:pt x="2214915" y="0"/>
                      <a:pt x="2267543" y="52628"/>
                      <a:pt x="2267543" y="117547"/>
                    </a:cubicBezTo>
                    <a:lnTo>
                      <a:pt x="2267543" y="587719"/>
                    </a:lnTo>
                    <a:cubicBezTo>
                      <a:pt x="2267543" y="652638"/>
                      <a:pt x="2214915" y="705266"/>
                      <a:pt x="2149996" y="705266"/>
                    </a:cubicBezTo>
                    <a:lnTo>
                      <a:pt x="117547" y="705266"/>
                    </a:lnTo>
                    <a:cubicBezTo>
                      <a:pt x="52628" y="705266"/>
                      <a:pt x="0" y="652638"/>
                      <a:pt x="0" y="587719"/>
                    </a:cubicBezTo>
                    <a:lnTo>
                      <a:pt x="0" y="1175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318" tIns="43318" rIns="43318" bIns="4331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kern="1200" dirty="0" smtClean="0">
                    <a:solidFill>
                      <a:schemeClr val="tx1"/>
                    </a:solidFill>
                  </a:rPr>
                  <a:t>Consultoria Especializada </a:t>
                </a:r>
                <a:r>
                  <a:rPr lang="pt-BR" sz="1400" kern="1200" dirty="0" err="1" smtClean="0">
                    <a:solidFill>
                      <a:schemeClr val="tx1"/>
                    </a:solidFill>
                  </a:rPr>
                  <a:t>Gartner</a:t>
                </a:r>
                <a:endParaRPr lang="pt-BR" sz="140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Forma livre 32"/>
            <p:cNvSpPr/>
            <p:nvPr/>
          </p:nvSpPr>
          <p:spPr>
            <a:xfrm>
              <a:off x="9661222" y="2625227"/>
              <a:ext cx="2267543" cy="705266"/>
            </a:xfrm>
            <a:custGeom>
              <a:avLst/>
              <a:gdLst>
                <a:gd name="connsiteX0" fmla="*/ 0 w 2267543"/>
                <a:gd name="connsiteY0" fmla="*/ 117547 h 705266"/>
                <a:gd name="connsiteX1" fmla="*/ 117547 w 2267543"/>
                <a:gd name="connsiteY1" fmla="*/ 0 h 705266"/>
                <a:gd name="connsiteX2" fmla="*/ 2149996 w 2267543"/>
                <a:gd name="connsiteY2" fmla="*/ 0 h 705266"/>
                <a:gd name="connsiteX3" fmla="*/ 2267543 w 2267543"/>
                <a:gd name="connsiteY3" fmla="*/ 117547 h 705266"/>
                <a:gd name="connsiteX4" fmla="*/ 2267543 w 2267543"/>
                <a:gd name="connsiteY4" fmla="*/ 587719 h 705266"/>
                <a:gd name="connsiteX5" fmla="*/ 2149996 w 2267543"/>
                <a:gd name="connsiteY5" fmla="*/ 705266 h 705266"/>
                <a:gd name="connsiteX6" fmla="*/ 117547 w 2267543"/>
                <a:gd name="connsiteY6" fmla="*/ 705266 h 705266"/>
                <a:gd name="connsiteX7" fmla="*/ 0 w 2267543"/>
                <a:gd name="connsiteY7" fmla="*/ 587719 h 705266"/>
                <a:gd name="connsiteX8" fmla="*/ 0 w 2267543"/>
                <a:gd name="connsiteY8" fmla="*/ 117547 h 70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543" h="705266">
                  <a:moveTo>
                    <a:pt x="0" y="117547"/>
                  </a:moveTo>
                  <a:cubicBezTo>
                    <a:pt x="0" y="52628"/>
                    <a:pt x="52628" y="0"/>
                    <a:pt x="117547" y="0"/>
                  </a:cubicBezTo>
                  <a:lnTo>
                    <a:pt x="2149996" y="0"/>
                  </a:lnTo>
                  <a:cubicBezTo>
                    <a:pt x="2214915" y="0"/>
                    <a:pt x="2267543" y="52628"/>
                    <a:pt x="2267543" y="117547"/>
                  </a:cubicBezTo>
                  <a:lnTo>
                    <a:pt x="2267543" y="587719"/>
                  </a:lnTo>
                  <a:cubicBezTo>
                    <a:pt x="2267543" y="652638"/>
                    <a:pt x="2214915" y="705266"/>
                    <a:pt x="2149996" y="705266"/>
                  </a:cubicBezTo>
                  <a:lnTo>
                    <a:pt x="117547" y="705266"/>
                  </a:lnTo>
                  <a:cubicBezTo>
                    <a:pt x="52628" y="705266"/>
                    <a:pt x="0" y="652638"/>
                    <a:pt x="0" y="587719"/>
                  </a:cubicBezTo>
                  <a:lnTo>
                    <a:pt x="0" y="1175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18" tIns="43318" rIns="43318" bIns="4331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>
                  <a:solidFill>
                    <a:schemeClr val="tx1"/>
                  </a:solidFill>
                </a:rPr>
                <a:t>Repatriar Sistemas FNDE MEC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272603" y="2454099"/>
              <a:ext cx="2267543" cy="705266"/>
            </a:xfrm>
            <a:custGeom>
              <a:avLst/>
              <a:gdLst>
                <a:gd name="connsiteX0" fmla="*/ 0 w 2267543"/>
                <a:gd name="connsiteY0" fmla="*/ 117547 h 705266"/>
                <a:gd name="connsiteX1" fmla="*/ 117547 w 2267543"/>
                <a:gd name="connsiteY1" fmla="*/ 0 h 705266"/>
                <a:gd name="connsiteX2" fmla="*/ 2149996 w 2267543"/>
                <a:gd name="connsiteY2" fmla="*/ 0 h 705266"/>
                <a:gd name="connsiteX3" fmla="*/ 2267543 w 2267543"/>
                <a:gd name="connsiteY3" fmla="*/ 117547 h 705266"/>
                <a:gd name="connsiteX4" fmla="*/ 2267543 w 2267543"/>
                <a:gd name="connsiteY4" fmla="*/ 587719 h 705266"/>
                <a:gd name="connsiteX5" fmla="*/ 2149996 w 2267543"/>
                <a:gd name="connsiteY5" fmla="*/ 705266 h 705266"/>
                <a:gd name="connsiteX6" fmla="*/ 117547 w 2267543"/>
                <a:gd name="connsiteY6" fmla="*/ 705266 h 705266"/>
                <a:gd name="connsiteX7" fmla="*/ 0 w 2267543"/>
                <a:gd name="connsiteY7" fmla="*/ 587719 h 705266"/>
                <a:gd name="connsiteX8" fmla="*/ 0 w 2267543"/>
                <a:gd name="connsiteY8" fmla="*/ 117547 h 70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543" h="705266">
                  <a:moveTo>
                    <a:pt x="0" y="117547"/>
                  </a:moveTo>
                  <a:cubicBezTo>
                    <a:pt x="0" y="52628"/>
                    <a:pt x="52628" y="0"/>
                    <a:pt x="117547" y="0"/>
                  </a:cubicBezTo>
                  <a:lnTo>
                    <a:pt x="2149996" y="0"/>
                  </a:lnTo>
                  <a:cubicBezTo>
                    <a:pt x="2214915" y="0"/>
                    <a:pt x="2267543" y="52628"/>
                    <a:pt x="2267543" y="117547"/>
                  </a:cubicBezTo>
                  <a:lnTo>
                    <a:pt x="2267543" y="587719"/>
                  </a:lnTo>
                  <a:cubicBezTo>
                    <a:pt x="2267543" y="652638"/>
                    <a:pt x="2214915" y="705266"/>
                    <a:pt x="2149996" y="705266"/>
                  </a:cubicBezTo>
                  <a:lnTo>
                    <a:pt x="117547" y="705266"/>
                  </a:lnTo>
                  <a:cubicBezTo>
                    <a:pt x="52628" y="705266"/>
                    <a:pt x="0" y="652638"/>
                    <a:pt x="0" y="587719"/>
                  </a:cubicBezTo>
                  <a:lnTo>
                    <a:pt x="0" y="1175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18" tIns="43318" rIns="43318" bIns="4331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>
                  <a:solidFill>
                    <a:schemeClr val="tx1"/>
                  </a:solidFill>
                </a:rPr>
                <a:t>Aprovar e Instituir a POSIC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Conector reto 38"/>
            <p:cNvCxnSpPr>
              <a:endCxn id="5" idx="0"/>
            </p:cNvCxnSpPr>
            <p:nvPr/>
          </p:nvCxnSpPr>
          <p:spPr>
            <a:xfrm>
              <a:off x="2451100" y="2806732"/>
              <a:ext cx="2927465" cy="913311"/>
            </a:xfrm>
            <a:prstGeom prst="line">
              <a:avLst/>
            </a:prstGeom>
            <a:noFill/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</p:grpSp>
      <p:sp>
        <p:nvSpPr>
          <p:cNvPr id="34" name="Forma livre 33"/>
          <p:cNvSpPr/>
          <p:nvPr/>
        </p:nvSpPr>
        <p:spPr>
          <a:xfrm>
            <a:off x="5047076" y="5600646"/>
            <a:ext cx="2267543" cy="705266"/>
          </a:xfrm>
          <a:custGeom>
            <a:avLst/>
            <a:gdLst>
              <a:gd name="connsiteX0" fmla="*/ 0 w 2267543"/>
              <a:gd name="connsiteY0" fmla="*/ 117547 h 705266"/>
              <a:gd name="connsiteX1" fmla="*/ 117547 w 2267543"/>
              <a:gd name="connsiteY1" fmla="*/ 0 h 705266"/>
              <a:gd name="connsiteX2" fmla="*/ 2149996 w 2267543"/>
              <a:gd name="connsiteY2" fmla="*/ 0 h 705266"/>
              <a:gd name="connsiteX3" fmla="*/ 2267543 w 2267543"/>
              <a:gd name="connsiteY3" fmla="*/ 117547 h 705266"/>
              <a:gd name="connsiteX4" fmla="*/ 2267543 w 2267543"/>
              <a:gd name="connsiteY4" fmla="*/ 587719 h 705266"/>
              <a:gd name="connsiteX5" fmla="*/ 2149996 w 2267543"/>
              <a:gd name="connsiteY5" fmla="*/ 705266 h 705266"/>
              <a:gd name="connsiteX6" fmla="*/ 117547 w 2267543"/>
              <a:gd name="connsiteY6" fmla="*/ 705266 h 705266"/>
              <a:gd name="connsiteX7" fmla="*/ 0 w 2267543"/>
              <a:gd name="connsiteY7" fmla="*/ 587719 h 705266"/>
              <a:gd name="connsiteX8" fmla="*/ 0 w 2267543"/>
              <a:gd name="connsiteY8" fmla="*/ 117547 h 70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543" h="705266">
                <a:moveTo>
                  <a:pt x="0" y="117547"/>
                </a:moveTo>
                <a:cubicBezTo>
                  <a:pt x="0" y="52628"/>
                  <a:pt x="52628" y="0"/>
                  <a:pt x="117547" y="0"/>
                </a:cubicBezTo>
                <a:lnTo>
                  <a:pt x="2149996" y="0"/>
                </a:lnTo>
                <a:cubicBezTo>
                  <a:pt x="2214915" y="0"/>
                  <a:pt x="2267543" y="52628"/>
                  <a:pt x="2267543" y="117547"/>
                </a:cubicBezTo>
                <a:lnTo>
                  <a:pt x="2267543" y="587719"/>
                </a:lnTo>
                <a:cubicBezTo>
                  <a:pt x="2267543" y="652638"/>
                  <a:pt x="2214915" y="705266"/>
                  <a:pt x="2149996" y="705266"/>
                </a:cubicBezTo>
                <a:lnTo>
                  <a:pt x="117547" y="705266"/>
                </a:lnTo>
                <a:cubicBezTo>
                  <a:pt x="52628" y="705266"/>
                  <a:pt x="0" y="652638"/>
                  <a:pt x="0" y="587719"/>
                </a:cubicBezTo>
                <a:lnTo>
                  <a:pt x="0" y="117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18" tIns="43318" rIns="43318" bIns="433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 smtClean="0">
                <a:solidFill>
                  <a:schemeClr val="tx1"/>
                </a:solidFill>
              </a:rPr>
              <a:t>Fomentar o PROINFO</a:t>
            </a:r>
            <a:endParaRPr lang="pt-BR" sz="1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790826" y="824210"/>
            <a:ext cx="60293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Ações Finalísticas</a:t>
            </a:r>
            <a:endParaRPr lang="pt-BR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pic>
        <p:nvPicPr>
          <p:cNvPr id="3" name="Picture 8" descr="http://www.unifiedav.com/wp-content/uploads/2012/10/smart_boards_for_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5" y="1918252"/>
            <a:ext cx="9183756" cy="42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294067" y="1446223"/>
            <a:ext cx="9765792" cy="2285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altLang="pt-BR" sz="2400" dirty="0" smtClean="0">
                <a:latin typeface="+mj-lt"/>
              </a:rPr>
              <a:t>Programa </a:t>
            </a:r>
            <a:r>
              <a:rPr lang="pt-BR" altLang="pt-BR" sz="2400" dirty="0">
                <a:latin typeface="+mj-lt"/>
              </a:rPr>
              <a:t>educacional </a:t>
            </a:r>
            <a:r>
              <a:rPr lang="pt-BR" altLang="pt-BR" sz="2400" dirty="0" smtClean="0">
                <a:latin typeface="+mj-lt"/>
              </a:rPr>
              <a:t>criado pela Portaria nº 522 de 09/04/97 </a:t>
            </a:r>
            <a:r>
              <a:rPr lang="pt-BR" altLang="pt-BR" sz="2400" dirty="0">
                <a:latin typeface="+mj-lt"/>
              </a:rPr>
              <a:t>e reeditado </a:t>
            </a:r>
            <a:r>
              <a:rPr lang="pt-BR" altLang="pt-BR" sz="2400" dirty="0" smtClean="0">
                <a:latin typeface="+mj-lt"/>
              </a:rPr>
              <a:t>em 2007 pelo </a:t>
            </a:r>
            <a:r>
              <a:rPr lang="pt-BR" altLang="pt-BR" sz="24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Decreto nº 6300 </a:t>
            </a:r>
            <a:r>
              <a:rPr lang="pt-BR" altLang="pt-BR" sz="2400" dirty="0" smtClean="0">
                <a:latin typeface="+mj-lt"/>
              </a:rPr>
              <a:t>com </a:t>
            </a:r>
            <a:r>
              <a:rPr lang="pt-BR" altLang="pt-BR" sz="2400" dirty="0">
                <a:latin typeface="+mj-lt"/>
              </a:rPr>
              <a:t>o objetivo de promover o uso pedagógico de Tecnologias de Informática e Comunicação (</a:t>
            </a:r>
            <a:r>
              <a:rPr lang="pt-BR" altLang="pt-BR" sz="2400" dirty="0" err="1">
                <a:latin typeface="+mj-lt"/>
              </a:rPr>
              <a:t>TICs</a:t>
            </a:r>
            <a:r>
              <a:rPr lang="pt-BR" altLang="pt-BR" sz="2400" dirty="0">
                <a:latin typeface="+mj-lt"/>
              </a:rPr>
              <a:t>) em escolas públicas urbanas e rurais de ensino fundamental e médio</a:t>
            </a:r>
            <a:r>
              <a:rPr lang="pt-BR" altLang="pt-BR" sz="2400" dirty="0" smtClean="0">
                <a:latin typeface="+mj-lt"/>
              </a:rPr>
              <a:t>.</a:t>
            </a:r>
          </a:p>
        </p:txBody>
      </p:sp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514351" y="633266"/>
            <a:ext cx="11325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 smtClean="0">
                <a:latin typeface="+mj-lt"/>
              </a:rPr>
              <a:t>PROINFO - </a:t>
            </a:r>
            <a:r>
              <a:rPr lang="pt-BR" sz="3600" dirty="0" smtClean="0">
                <a:solidFill>
                  <a:schemeClr val="tx1"/>
                </a:solidFill>
                <a:latin typeface="+mj-lt"/>
              </a:rPr>
              <a:t>Programa </a:t>
            </a:r>
            <a:r>
              <a:rPr lang="pt-BR" sz="3600" dirty="0">
                <a:solidFill>
                  <a:schemeClr val="tx1"/>
                </a:solidFill>
                <a:latin typeface="+mj-lt"/>
              </a:rPr>
              <a:t>Nacional de </a:t>
            </a:r>
            <a:r>
              <a:rPr lang="pt-BR" sz="3600" dirty="0" smtClean="0">
                <a:solidFill>
                  <a:schemeClr val="tx1"/>
                </a:solidFill>
                <a:latin typeface="+mj-lt"/>
              </a:rPr>
              <a:t>Tecnologia Educacional</a:t>
            </a:r>
            <a:endParaRPr lang="pt-BR" sz="3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23898" y="3763983"/>
            <a:ext cx="8352928" cy="2444741"/>
            <a:chOff x="1553394" y="3650604"/>
            <a:chExt cx="8352928" cy="2444741"/>
          </a:xfrm>
        </p:grpSpPr>
        <p:graphicFrame>
          <p:nvGraphicFramePr>
            <p:cNvPr id="17" name="Espaço Reservado para Conteúdo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7651488"/>
                </p:ext>
              </p:extLst>
            </p:nvPr>
          </p:nvGraphicFramePr>
          <p:xfrm>
            <a:off x="1553394" y="3650604"/>
            <a:ext cx="8352928" cy="12135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8" name="Espaço Reservado para Conteúdo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2580189"/>
                </p:ext>
              </p:extLst>
            </p:nvPr>
          </p:nvGraphicFramePr>
          <p:xfrm>
            <a:off x="1553394" y="4737734"/>
            <a:ext cx="8352928" cy="13576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52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6372" y="503810"/>
            <a:ext cx="10986600" cy="4271199"/>
            <a:chOff x="646372" y="503810"/>
            <a:chExt cx="10986600" cy="5447567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646372" y="3958381"/>
              <a:ext cx="10800000" cy="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646963" y="409785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2008</a:t>
              </a:r>
            </a:p>
          </p:txBody>
        </p:sp>
        <p:cxnSp>
          <p:nvCxnSpPr>
            <p:cNvPr id="14" name="Conector de seta reta 13"/>
            <p:cNvCxnSpPr/>
            <p:nvPr/>
          </p:nvCxnSpPr>
          <p:spPr>
            <a:xfrm flipV="1">
              <a:off x="2009230" y="2332394"/>
              <a:ext cx="4689" cy="1625991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929253" y="3926453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2277179" y="409785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2009</a:t>
              </a: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2559468" y="3926453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3407519" y="4092719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2010</a:t>
              </a:r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3677617" y="3921314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/>
            <p:cNvSpPr txBox="1"/>
            <p:nvPr/>
          </p:nvSpPr>
          <p:spPr>
            <a:xfrm>
              <a:off x="5789419" y="4092719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2011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6071709" y="3921314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6614963" y="4092719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2012</a:t>
              </a:r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6885060" y="3921314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7672151" y="4092719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2013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7942249" y="3921314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o 31"/>
            <p:cNvGrpSpPr/>
            <p:nvPr/>
          </p:nvGrpSpPr>
          <p:grpSpPr>
            <a:xfrm>
              <a:off x="1341421" y="1408626"/>
              <a:ext cx="1335622" cy="1000776"/>
              <a:chOff x="4385689" y="1342229"/>
              <a:chExt cx="1335620" cy="1000776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4385689" y="1342229"/>
                <a:ext cx="133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150 mil </a:t>
                </a:r>
                <a:r>
                  <a:rPr lang="pt-BR" sz="1400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laptops</a:t>
                </a:r>
              </a:p>
              <a:p>
                <a:pPr algn="ctr"/>
                <a:r>
                  <a:rPr lang="pt-B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R$ 82,5 milhões</a:t>
                </a:r>
                <a:endPara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pic>
            <p:nvPicPr>
              <p:cNvPr id="30" name="Picture 4" descr="http://futuregenz.com/images/lapt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3500" y="180300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Conector de seta reta 33"/>
            <p:cNvCxnSpPr/>
            <p:nvPr/>
          </p:nvCxnSpPr>
          <p:spPr>
            <a:xfrm flipV="1">
              <a:off x="5004329" y="3998453"/>
              <a:ext cx="0" cy="1132923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/>
            <p:cNvCxnSpPr/>
            <p:nvPr/>
          </p:nvCxnSpPr>
          <p:spPr>
            <a:xfrm flipV="1">
              <a:off x="7377441" y="3229995"/>
              <a:ext cx="4689" cy="72000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42"/>
            <p:cNvCxnSpPr/>
            <p:nvPr/>
          </p:nvCxnSpPr>
          <p:spPr>
            <a:xfrm flipH="1" flipV="1">
              <a:off x="8861704" y="3947942"/>
              <a:ext cx="1" cy="677236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/>
            <p:cNvCxnSpPr/>
            <p:nvPr/>
          </p:nvCxnSpPr>
          <p:spPr>
            <a:xfrm flipV="1">
              <a:off x="5617380" y="2646443"/>
              <a:ext cx="4689" cy="1268775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o 52"/>
            <p:cNvGrpSpPr/>
            <p:nvPr/>
          </p:nvGrpSpPr>
          <p:grpSpPr>
            <a:xfrm>
              <a:off x="4884643" y="1538980"/>
              <a:ext cx="1538625" cy="974753"/>
              <a:chOff x="3618418" y="5052126"/>
              <a:chExt cx="1538624" cy="974753"/>
            </a:xfrm>
          </p:grpSpPr>
          <p:pic>
            <p:nvPicPr>
              <p:cNvPr id="54" name="Picture 2" descr="http://simpleicon.com/wp-content/uploads/computer-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769" y="5666879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CaixaDeTexto 54"/>
              <p:cNvSpPr txBox="1"/>
              <p:nvPr/>
            </p:nvSpPr>
            <p:spPr>
              <a:xfrm>
                <a:off x="3618418" y="5052126"/>
                <a:ext cx="15386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10 mil laboratórios</a:t>
                </a:r>
              </a:p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R$ 137,1 milhões</a:t>
                </a:r>
              </a:p>
            </p:txBody>
          </p:sp>
        </p:grpSp>
        <p:grpSp>
          <p:nvGrpSpPr>
            <p:cNvPr id="57" name="Grupo 56"/>
            <p:cNvGrpSpPr/>
            <p:nvPr/>
          </p:nvGrpSpPr>
          <p:grpSpPr>
            <a:xfrm>
              <a:off x="6626562" y="2085344"/>
              <a:ext cx="1501758" cy="1035713"/>
              <a:chOff x="3575892" y="4698166"/>
              <a:chExt cx="1501757" cy="1035713"/>
            </a:xfrm>
          </p:grpSpPr>
          <p:pic>
            <p:nvPicPr>
              <p:cNvPr id="58" name="Picture 2" descr="http://simpleicon.com/wp-content/uploads/computer-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769" y="5373879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CaixaDeTexto 58"/>
              <p:cNvSpPr txBox="1"/>
              <p:nvPr/>
            </p:nvSpPr>
            <p:spPr>
              <a:xfrm>
                <a:off x="3575892" y="4698166"/>
                <a:ext cx="1501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2.581 laboratórios</a:t>
                </a:r>
              </a:p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R$ 46,6 milhões</a:t>
                </a:r>
              </a:p>
            </p:txBody>
          </p:sp>
        </p:grpSp>
        <p:grpSp>
          <p:nvGrpSpPr>
            <p:cNvPr id="60" name="Grupo 59"/>
            <p:cNvGrpSpPr/>
            <p:nvPr/>
          </p:nvGrpSpPr>
          <p:grpSpPr>
            <a:xfrm>
              <a:off x="4306701" y="4620151"/>
              <a:ext cx="1335622" cy="1027466"/>
              <a:chOff x="4355872" y="-251065"/>
              <a:chExt cx="1335620" cy="1027466"/>
            </a:xfrm>
          </p:grpSpPr>
          <p:sp>
            <p:nvSpPr>
              <p:cNvPr id="61" name="CaixaDeTexto 60"/>
              <p:cNvSpPr txBox="1"/>
              <p:nvPr/>
            </p:nvSpPr>
            <p:spPr>
              <a:xfrm>
                <a:off x="4355872" y="253181"/>
                <a:ext cx="133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183 mil laptops</a:t>
                </a:r>
              </a:p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R$ 65,2 milhões</a:t>
                </a:r>
              </a:p>
            </p:txBody>
          </p:sp>
          <p:pic>
            <p:nvPicPr>
              <p:cNvPr id="62" name="Picture 4" descr="http://futuregenz.com/images/lapto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3683" y="-25106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aixaDeTexto 44"/>
            <p:cNvSpPr txBox="1"/>
            <p:nvPr/>
          </p:nvSpPr>
          <p:spPr>
            <a:xfrm>
              <a:off x="9017037" y="4092719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2014</a:t>
              </a:r>
            </a:p>
          </p:txBody>
        </p:sp>
        <p:cxnSp>
          <p:nvCxnSpPr>
            <p:cNvPr id="46" name="Conector reto 45"/>
            <p:cNvCxnSpPr/>
            <p:nvPr/>
          </p:nvCxnSpPr>
          <p:spPr>
            <a:xfrm>
              <a:off x="9287135" y="3921314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2"/>
            <p:cNvGrpSpPr/>
            <p:nvPr/>
          </p:nvGrpSpPr>
          <p:grpSpPr>
            <a:xfrm>
              <a:off x="8193893" y="4694223"/>
              <a:ext cx="1335622" cy="1018846"/>
              <a:chOff x="9255230" y="4164834"/>
              <a:chExt cx="1335620" cy="1018846"/>
            </a:xfrm>
          </p:grpSpPr>
          <p:sp>
            <p:nvSpPr>
              <p:cNvPr id="37" name="CaixaDeTexto 36"/>
              <p:cNvSpPr txBox="1"/>
              <p:nvPr/>
            </p:nvSpPr>
            <p:spPr>
              <a:xfrm>
                <a:off x="9255230" y="4660460"/>
                <a:ext cx="133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43 mil </a:t>
                </a:r>
                <a:r>
                  <a:rPr lang="pt-BR" sz="1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Tablets</a:t>
                </a:r>
                <a:endPara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R$ 13,1 milhões</a:t>
                </a:r>
              </a:p>
            </p:txBody>
          </p:sp>
          <p:pic>
            <p:nvPicPr>
              <p:cNvPr id="47" name="Picture 6" descr="https://cdn1.iconfinder.com/data/icons/general-9/500/iPad-51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3041" y="4164834"/>
                <a:ext cx="540000" cy="540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8" name="Conector de seta reta 47"/>
            <p:cNvCxnSpPr/>
            <p:nvPr/>
          </p:nvCxnSpPr>
          <p:spPr>
            <a:xfrm flipV="1">
              <a:off x="3069211" y="3406697"/>
              <a:ext cx="3175" cy="541244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upo 48"/>
            <p:cNvGrpSpPr/>
            <p:nvPr/>
          </p:nvGrpSpPr>
          <p:grpSpPr>
            <a:xfrm>
              <a:off x="2287708" y="2363705"/>
              <a:ext cx="1538625" cy="1035713"/>
              <a:chOff x="3557459" y="4698166"/>
              <a:chExt cx="1538624" cy="1035713"/>
            </a:xfrm>
          </p:grpSpPr>
          <p:pic>
            <p:nvPicPr>
              <p:cNvPr id="50" name="Picture 2" descr="http://simpleicon.com/wp-content/uploads/computer-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769" y="5373879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CaixaDeTexto 50"/>
              <p:cNvSpPr txBox="1"/>
              <p:nvPr/>
            </p:nvSpPr>
            <p:spPr>
              <a:xfrm>
                <a:off x="3557459" y="4698166"/>
                <a:ext cx="15386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25 mil laboratórios</a:t>
                </a:r>
              </a:p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R$ 78,4 milhões</a:t>
                </a:r>
              </a:p>
            </p:txBody>
          </p:sp>
        </p:grpSp>
        <p:cxnSp>
          <p:nvCxnSpPr>
            <p:cNvPr id="56" name="Conector de seta reta 55"/>
            <p:cNvCxnSpPr/>
            <p:nvPr/>
          </p:nvCxnSpPr>
          <p:spPr>
            <a:xfrm flipV="1">
              <a:off x="1448638" y="3961730"/>
              <a:ext cx="4689" cy="72000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upo 62"/>
            <p:cNvGrpSpPr/>
            <p:nvPr/>
          </p:nvGrpSpPr>
          <p:grpSpPr>
            <a:xfrm>
              <a:off x="651490" y="4799893"/>
              <a:ext cx="1593128" cy="919304"/>
              <a:chOff x="3530209" y="4302082"/>
              <a:chExt cx="1593128" cy="919304"/>
            </a:xfrm>
          </p:grpSpPr>
          <p:pic>
            <p:nvPicPr>
              <p:cNvPr id="64" name="Picture 2" descr="http://simpleicon.com/wp-content/uploads/computer-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772" y="4302082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CaixaDeTexto 64"/>
              <p:cNvSpPr txBox="1"/>
              <p:nvPr/>
            </p:nvSpPr>
            <p:spPr>
              <a:xfrm>
                <a:off x="3530209" y="4698166"/>
                <a:ext cx="1593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23.750 laboratórios</a:t>
                </a:r>
              </a:p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R$ 365,9 milhões</a:t>
                </a:r>
              </a:p>
            </p:txBody>
          </p:sp>
        </p:grpSp>
        <p:cxnSp>
          <p:nvCxnSpPr>
            <p:cNvPr id="66" name="Conector de seta reta 65"/>
            <p:cNvCxnSpPr/>
            <p:nvPr/>
          </p:nvCxnSpPr>
          <p:spPr>
            <a:xfrm flipV="1">
              <a:off x="6503898" y="3961730"/>
              <a:ext cx="4689" cy="90000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upo 66"/>
            <p:cNvGrpSpPr/>
            <p:nvPr/>
          </p:nvGrpSpPr>
          <p:grpSpPr>
            <a:xfrm>
              <a:off x="5787686" y="4932526"/>
              <a:ext cx="1426994" cy="1018851"/>
              <a:chOff x="9209545" y="5128210"/>
              <a:chExt cx="1426992" cy="1018851"/>
            </a:xfrm>
          </p:grpSpPr>
          <p:sp>
            <p:nvSpPr>
              <p:cNvPr id="68" name="CaixaDeTexto 67"/>
              <p:cNvSpPr txBox="1"/>
              <p:nvPr/>
            </p:nvSpPr>
            <p:spPr>
              <a:xfrm>
                <a:off x="9209545" y="5623841"/>
                <a:ext cx="1426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479 mil </a:t>
                </a:r>
                <a:r>
                  <a:rPr lang="pt-BR" sz="1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Tablets</a:t>
                </a:r>
                <a:endPara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  <a:p>
                <a:pPr algn="ctr"/>
                <a:r>
                  <a:rPr lang="pt-B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/>
                  </a:rPr>
                  <a:t>R$ 147,4 milhões</a:t>
                </a:r>
              </a:p>
            </p:txBody>
          </p:sp>
          <p:pic>
            <p:nvPicPr>
              <p:cNvPr id="69" name="Picture 6" descr="https://cdn1.iconfinder.com/data/icons/general-9/500/iPad-51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3041" y="5128210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" name="CaixaDeTexto 69"/>
            <p:cNvSpPr txBox="1"/>
            <p:nvPr/>
          </p:nvSpPr>
          <p:spPr>
            <a:xfrm>
              <a:off x="9637751" y="4092719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2015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9907848" y="3921314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http://i.stack.imgur.com/kwRVw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4675" y="256889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CaixaDeTexto 71"/>
            <p:cNvSpPr txBox="1"/>
            <p:nvPr/>
          </p:nvSpPr>
          <p:spPr>
            <a:xfrm>
              <a:off x="10513393" y="1683956"/>
              <a:ext cx="94256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Termos de</a:t>
              </a:r>
            </a:p>
            <a:p>
              <a:pPr algn="ctr"/>
              <a:r>
                <a: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Referência</a:t>
              </a:r>
            </a:p>
            <a:p>
              <a:pPr algn="ctr"/>
              <a:r>
                <a:rPr lang="pt-B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prontos</a:t>
              </a:r>
            </a:p>
          </p:txBody>
        </p:sp>
        <p:cxnSp>
          <p:nvCxnSpPr>
            <p:cNvPr id="73" name="Conector de seta reta 72"/>
            <p:cNvCxnSpPr/>
            <p:nvPr/>
          </p:nvCxnSpPr>
          <p:spPr>
            <a:xfrm flipV="1">
              <a:off x="10960293" y="3235036"/>
              <a:ext cx="4689" cy="72000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http://findicons.com/files/icons/719/crystal_clear_actions/128/bookmark_25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6972" y="1584006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CaixaDeTexto 73"/>
            <p:cNvSpPr txBox="1">
              <a:spLocks noChangeArrowheads="1"/>
            </p:cNvSpPr>
            <p:nvPr/>
          </p:nvSpPr>
          <p:spPr bwMode="auto">
            <a:xfrm>
              <a:off x="1836283" y="503810"/>
              <a:ext cx="78073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Resumo das aquisições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032" y="2305607"/>
              <a:ext cx="657225" cy="1088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6" name="Conector de seta reta 75"/>
            <p:cNvCxnSpPr/>
            <p:nvPr/>
          </p:nvCxnSpPr>
          <p:spPr>
            <a:xfrm flipH="1" flipV="1">
              <a:off x="4185835" y="3382313"/>
              <a:ext cx="2963" cy="566628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ixaDeTexto 79"/>
            <p:cNvSpPr txBox="1"/>
            <p:nvPr/>
          </p:nvSpPr>
          <p:spPr>
            <a:xfrm>
              <a:off x="3232195" y="1471014"/>
              <a:ext cx="1586185" cy="94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107 mil Comp. Interativos</a:t>
              </a:r>
            </a:p>
            <a:p>
              <a:pPr algn="ctr"/>
              <a:r>
                <a: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R$ 221 milhões</a:t>
              </a:r>
            </a:p>
          </p:txBody>
        </p:sp>
        <p:cxnSp>
          <p:nvCxnSpPr>
            <p:cNvPr id="81" name="Conector de seta reta 80"/>
            <p:cNvCxnSpPr/>
            <p:nvPr/>
          </p:nvCxnSpPr>
          <p:spPr>
            <a:xfrm flipV="1">
              <a:off x="8371085" y="2333801"/>
              <a:ext cx="4819" cy="1622290"/>
            </a:xfrm>
            <a:prstGeom prst="straightConnector1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ixaDeTexto 82"/>
            <p:cNvSpPr txBox="1"/>
            <p:nvPr/>
          </p:nvSpPr>
          <p:spPr>
            <a:xfrm>
              <a:off x="7689828" y="1430396"/>
              <a:ext cx="13933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Modem </a:t>
              </a:r>
              <a:r>
                <a:rPr lang="pt-BR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3G</a:t>
              </a:r>
            </a:p>
            <a:p>
              <a:pPr algn="ctr"/>
              <a:r>
                <a:rPr lang="pt-BR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rPr>
                <a:t>35 mil anuências</a:t>
              </a:r>
              <a:endPara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9219" y="1917368"/>
              <a:ext cx="3333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CaixaDeTexto 74"/>
            <p:cNvSpPr txBox="1"/>
            <p:nvPr/>
          </p:nvSpPr>
          <p:spPr>
            <a:xfrm>
              <a:off x="10265639" y="40866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/>
                </a:rPr>
                <a:t>2016</a:t>
              </a:r>
            </a:p>
          </p:txBody>
        </p:sp>
        <p:cxnSp>
          <p:nvCxnSpPr>
            <p:cNvPr id="77" name="Conector reto 76"/>
            <p:cNvCxnSpPr/>
            <p:nvPr/>
          </p:nvCxnSpPr>
          <p:spPr>
            <a:xfrm>
              <a:off x="10535736" y="3915218"/>
              <a:ext cx="0" cy="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ixaDeTexto 77"/>
          <p:cNvSpPr txBox="1"/>
          <p:nvPr/>
        </p:nvSpPr>
        <p:spPr>
          <a:xfrm>
            <a:off x="3470428" y="5852334"/>
            <a:ext cx="360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R$ 2,3 </a:t>
            </a:r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milhões equipamentos</a:t>
            </a:r>
            <a:endParaRPr lang="pt-BR" sz="24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4461204" y="5227088"/>
            <a:ext cx="348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+ 90 mil escolas atendidas</a:t>
            </a:r>
            <a:endParaRPr lang="pt-BR" sz="24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202775" y="5745691"/>
            <a:ext cx="250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R$ 1,8 bilhões investidos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7382130" y="5745691"/>
            <a:ext cx="254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34,3 alunos por computador</a:t>
            </a:r>
          </a:p>
        </p:txBody>
      </p:sp>
      <p:cxnSp>
        <p:nvCxnSpPr>
          <p:cNvPr id="85" name="Conector de seta reta 84"/>
          <p:cNvCxnSpPr/>
          <p:nvPr/>
        </p:nvCxnSpPr>
        <p:spPr>
          <a:xfrm>
            <a:off x="671709" y="3620439"/>
            <a:ext cx="10800000" cy="3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>
            <a:off x="675024" y="4836312"/>
            <a:ext cx="10800000" cy="3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1739233" y="4914694"/>
            <a:ext cx="250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35 milhões de alunos atendidos</a:t>
            </a:r>
            <a:endParaRPr lang="pt-BR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+mj-lt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8778627" y="4912099"/>
            <a:ext cx="293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2</a:t>
            </a:r>
            <a:r>
              <a:rPr lang="pt-BR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 milhões de professores atendidos</a:t>
            </a:r>
            <a:endParaRPr lang="pt-BR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0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7812" y="1095307"/>
            <a:ext cx="4561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Linux Educacional</a:t>
            </a:r>
            <a:endParaRPr lang="pt-BR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196" y="2630804"/>
            <a:ext cx="5543013" cy="16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6648449" y="701901"/>
            <a:ext cx="4981575" cy="568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pt-BR" sz="2200" dirty="0" smtClean="0">
                <a:latin typeface="+mj-lt"/>
              </a:rPr>
              <a:t>Sistema Operacional inteligente de código aberto e </a:t>
            </a:r>
            <a:r>
              <a:rPr lang="pt-BR" sz="2200" dirty="0" smtClean="0">
                <a:latin typeface="+mj-lt"/>
              </a:rPr>
              <a:t>livre. Com design moderno e intuitivo, permite </a:t>
            </a:r>
            <a:r>
              <a:rPr lang="pt-BR" sz="2200" dirty="0" smtClean="0">
                <a:latin typeface="+mj-lt"/>
              </a:rPr>
              <a:t>aos alunos da rede pública de ensino acessarem os diversos conteúdos pedagógicos distribuídos pelo MEC, com maior facilidade e interatividade, inclusive de forma </a:t>
            </a:r>
            <a:r>
              <a:rPr lang="pt-BR" sz="2200" i="1" dirty="0" smtClean="0">
                <a:latin typeface="+mj-lt"/>
              </a:rPr>
              <a:t>OFF-LINE</a:t>
            </a:r>
            <a:r>
              <a:rPr lang="pt-BR" sz="2200" dirty="0" smtClean="0">
                <a:latin typeface="+mj-lt"/>
              </a:rPr>
              <a:t>. 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200" dirty="0" smtClean="0">
                <a:latin typeface="+mj-lt"/>
              </a:rPr>
              <a:t>Permite </a:t>
            </a:r>
            <a:r>
              <a:rPr lang="pt-BR" sz="2200" dirty="0">
                <a:latin typeface="+mj-lt"/>
              </a:rPr>
              <a:t>“sobrevida” dos computadores mais antigos nos laboratórios existentes, devido à sua leve arquitetura</a:t>
            </a:r>
            <a:r>
              <a:rPr lang="pt-BR" sz="2200" dirty="0" smtClean="0">
                <a:latin typeface="+mj-lt"/>
              </a:rPr>
              <a:t>.</a:t>
            </a:r>
            <a:endParaRPr lang="pt-BR" sz="22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50727" y="5038452"/>
            <a:ext cx="340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</a:defRPr>
            </a:lvl1pPr>
          </a:lstStyle>
          <a:p>
            <a:r>
              <a:rPr lang="pt-BR" dirty="0"/>
              <a:t>Previsão da 1ª entrega do Sistema Operacional </a:t>
            </a:r>
            <a:r>
              <a:rPr lang="pt-BR" dirty="0" smtClean="0"/>
              <a:t> </a:t>
            </a:r>
            <a:r>
              <a:rPr lang="pt-BR" b="1" dirty="0"/>
              <a:t>Maio de 2017</a:t>
            </a:r>
            <a:r>
              <a:rPr lang="pt-BR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4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65" y="993058"/>
            <a:ext cx="9577847" cy="569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3942805" y="516041"/>
            <a:ext cx="4187537" cy="497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Mapa estratégico</a:t>
            </a:r>
          </a:p>
        </p:txBody>
      </p:sp>
    </p:spTree>
    <p:extLst>
      <p:ext uri="{BB962C8B-B14F-4D97-AF65-F5344CB8AC3E}">
        <p14:creationId xmlns:p14="http://schemas.microsoft.com/office/powerpoint/2010/main" val="13047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6"/>
          <p:cNvSpPr txBox="1">
            <a:spLocks/>
          </p:cNvSpPr>
          <p:nvPr/>
        </p:nvSpPr>
        <p:spPr>
          <a:xfrm>
            <a:off x="2930236" y="1865770"/>
            <a:ext cx="4831773" cy="42126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200" dirty="0" smtClean="0"/>
              <a:t>Plataforma WEB </a:t>
            </a:r>
            <a:r>
              <a:rPr lang="pt-BR" sz="2200" dirty="0" smtClean="0"/>
              <a:t>colaborativa </a:t>
            </a:r>
            <a:r>
              <a:rPr lang="pt-BR" sz="2200" dirty="0" smtClean="0"/>
              <a:t>de </a:t>
            </a:r>
            <a:r>
              <a:rPr lang="pt-BR" sz="2200" dirty="0" smtClean="0"/>
              <a:t>distribuição de </a:t>
            </a:r>
            <a:r>
              <a:rPr lang="pt-BR" sz="2200" b="1" dirty="0" smtClean="0"/>
              <a:t>recursos educacionais digitais (RED</a:t>
            </a:r>
            <a:r>
              <a:rPr lang="pt-BR" sz="2200" b="1" dirty="0" smtClean="0"/>
              <a:t>) </a:t>
            </a:r>
            <a:r>
              <a:rPr lang="pt-BR" sz="2200" dirty="0" smtClean="0"/>
              <a:t>que irá centralizar todos os antigos portais da Educação numa única plataforma. Desenvolvimento em parceria com o MEC e as Universidades Federais de Santa Catarina e Paraná</a:t>
            </a:r>
            <a:r>
              <a:rPr lang="pt-BR" sz="2200" dirty="0" smtClean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/>
              <a:t>P</a:t>
            </a:r>
            <a:r>
              <a:rPr lang="pt-BR" b="1" dirty="0" smtClean="0"/>
              <a:t>revisão de entrega em julho de 2017.</a:t>
            </a:r>
            <a:endParaRPr lang="pt-BR" b="1" dirty="0"/>
          </a:p>
        </p:txBody>
      </p:sp>
      <p:pic>
        <p:nvPicPr>
          <p:cNvPr id="4" name="Picture 4" descr="http://basenacionalcomum.mec.gov.br/images/site/cabecalho/logo-bras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9" y="2042004"/>
            <a:ext cx="1409700" cy="19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CFLIX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63" y="4785155"/>
            <a:ext cx="2520000" cy="43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ortaldoprofessor.mec.gov.br/img2/topo/topo_logo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27" y="2947433"/>
            <a:ext cx="2880000" cy="4370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dmin.bibliotecas.fgv.br/sites/bibliotecas.fgv.br/files/bases-dados/dom_publico.gif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0" b="29440"/>
          <a:stretch/>
        </p:blipFill>
        <p:spPr bwMode="auto">
          <a:xfrm>
            <a:off x="8675263" y="5368413"/>
            <a:ext cx="2160000" cy="9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02259" y="773622"/>
            <a:ext cx="528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Plataforma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Conteúdo 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C:\Users\68911629120\AppData\Local\Microsoft\Windows\Temporary Internet Files\Content.Outlook\WWNZ88OZ\BIOE.jp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164" y="1886553"/>
            <a:ext cx="2461329" cy="75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Users\68911629120\AppData\Local\Microsoft\Windows\Temporary Internet Files\Content.Outlook\WWNZ88OZ\tvescola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13" y="862445"/>
            <a:ext cx="1912827" cy="1003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8" y="4189194"/>
            <a:ext cx="1879425" cy="106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0" y="5546407"/>
            <a:ext cx="1879424" cy="106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9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1731" y="3510455"/>
            <a:ext cx="1308605" cy="11170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750"/>
                    </a14:imgEffect>
                    <a14:imgEffect>
                      <a14:saturation sat="0"/>
                    </a14:imgEffect>
                    <a14:imgEffect>
                      <a14:brightnessContrast bright="5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99" y="3681536"/>
            <a:ext cx="1802008" cy="8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2400" y="1673679"/>
            <a:ext cx="11798300" cy="555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87776" y="5406914"/>
            <a:ext cx="1262891" cy="108053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00" r="-3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tângulo 17"/>
          <p:cNvSpPr/>
          <p:nvPr/>
        </p:nvSpPr>
        <p:spPr>
          <a:xfrm>
            <a:off x="5274347" y="3178496"/>
            <a:ext cx="1255930" cy="107457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aixaDeTexto 5"/>
          <p:cNvSpPr txBox="1"/>
          <p:nvPr/>
        </p:nvSpPr>
        <p:spPr>
          <a:xfrm>
            <a:off x="7354242" y="2363944"/>
            <a:ext cx="48101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34 servidores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14 CTUS – sendo 04 desmobilizados em 2017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06 DAS e descentralizado de carreira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14 Ativos permanentes</a:t>
            </a:r>
          </a:p>
          <a:p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234 colaboradores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Infraestrutura – 68 colaboradores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Desenvolvimento – 115 colaboradores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Planejamento – 51 colaboradores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Consultores – 00 </a:t>
            </a: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700" y="2363944"/>
            <a:ext cx="46974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70 servidores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41 CTUS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06 DAS e descentralizado de carreira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23 Ativos permanentes</a:t>
            </a:r>
          </a:p>
          <a:p>
            <a:pPr algn="r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pt-B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377 colaboradores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Infraestrutura – 95 colaboradores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Desenvolvimento – 150 colaboradores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Planejamento – 92 colaboradores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Consultores – 40</a:t>
            </a: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41938" y="1689902"/>
            <a:ext cx="276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Cenário em 2014</a:t>
            </a:r>
            <a:endParaRPr lang="pt-BR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85347" y="1673679"/>
            <a:ext cx="249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Cenário</a:t>
            </a:r>
            <a:r>
              <a:rPr lang="pt-B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em 2017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70892" y="720684"/>
            <a:ext cx="920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pt-BR" sz="3600" dirty="0" smtClean="0"/>
              <a:t>Redução da força de </a:t>
            </a:r>
            <a:r>
              <a:rPr lang="pt-BR" sz="3600" dirty="0"/>
              <a:t>trabalho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353593" y="2568572"/>
            <a:ext cx="1317662" cy="584775"/>
            <a:chOff x="5508141" y="2701427"/>
            <a:chExt cx="1317662" cy="584775"/>
          </a:xfrm>
        </p:grpSpPr>
        <p:sp>
          <p:nvSpPr>
            <p:cNvPr id="10" name="Seta para baixo 9"/>
            <p:cNvSpPr/>
            <p:nvPr/>
          </p:nvSpPr>
          <p:spPr>
            <a:xfrm>
              <a:off x="6391437" y="2701427"/>
              <a:ext cx="434366" cy="5847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508141" y="2701427"/>
              <a:ext cx="891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smtClean="0">
                  <a:latin typeface="+mj-lt"/>
                </a:rPr>
                <a:t>51%</a:t>
              </a:r>
              <a:endParaRPr lang="pt-BR" sz="3200" dirty="0">
                <a:latin typeface="+mj-lt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353593" y="4677307"/>
            <a:ext cx="1317662" cy="584775"/>
            <a:chOff x="5508141" y="2701427"/>
            <a:chExt cx="1317662" cy="584775"/>
          </a:xfrm>
        </p:grpSpPr>
        <p:sp>
          <p:nvSpPr>
            <p:cNvPr id="16" name="Seta para baixo 15"/>
            <p:cNvSpPr/>
            <p:nvPr/>
          </p:nvSpPr>
          <p:spPr>
            <a:xfrm>
              <a:off x="6391437" y="2701427"/>
              <a:ext cx="434366" cy="5847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508141" y="2701427"/>
              <a:ext cx="891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smtClean="0">
                  <a:latin typeface="+mj-lt"/>
                </a:rPr>
                <a:t>38%</a:t>
              </a:r>
              <a:endParaRPr lang="pt-BR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2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626875"/>
              </p:ext>
            </p:extLst>
          </p:nvPr>
        </p:nvGraphicFramePr>
        <p:xfrm>
          <a:off x="432619" y="1681316"/>
          <a:ext cx="10772782" cy="441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570892" y="720684"/>
            <a:ext cx="920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pt-BR" sz="3600" dirty="0" smtClean="0"/>
              <a:t>Atuação da Força de Trabalho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153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224994" y="2457748"/>
            <a:ext cx="4741067" cy="268451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200" dirty="0" smtClean="0"/>
              <a:t>Atualmente a DIRTE gerencia e fiscaliza </a:t>
            </a:r>
            <a:r>
              <a:rPr lang="pt-BR" sz="3200" dirty="0" smtClean="0"/>
              <a:t>45 </a:t>
            </a:r>
            <a:r>
              <a:rPr lang="pt-BR" sz="3200" dirty="0" smtClean="0"/>
              <a:t>contratos que sustentam a TIC do </a:t>
            </a:r>
            <a:r>
              <a:rPr lang="pt-BR" sz="3200" dirty="0" smtClean="0"/>
              <a:t>FNDE. Atua ainda na prospecção de 35 novas contratações. </a:t>
            </a:r>
            <a:endParaRPr lang="pt-BR" sz="32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800646" y="701559"/>
            <a:ext cx="6304026" cy="705967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en-US" sz="3600" dirty="0" smtClean="0">
                <a:latin typeface="+mj-lt"/>
              </a:rPr>
              <a:t>Gestão de Contratos</a:t>
            </a:r>
            <a:endParaRPr lang="en-US" sz="3600" dirty="0">
              <a:latin typeface="+mj-lt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274967" y="2241755"/>
            <a:ext cx="51954" cy="3766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6675743" y="1910485"/>
            <a:ext cx="4784547" cy="136635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600" dirty="0" smtClean="0"/>
              <a:t>Execução mensal de            R$ 4,5 milhões</a:t>
            </a:r>
          </a:p>
        </p:txBody>
      </p:sp>
      <p:pic>
        <p:nvPicPr>
          <p:cNvPr id="2050" name="Picture 2" descr="Resultado de imagem para desenho cifr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79" y="2754167"/>
            <a:ext cx="850111" cy="8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5476570" y="4685268"/>
            <a:ext cx="6676102" cy="107307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2400" dirty="0" smtClean="0"/>
              <a:t>Atendimento ao usuário, desenvolvimento e sustentação de sistemas, impressão, telefonia, sustentação de infraestrutura, apoio à projetos</a:t>
            </a:r>
          </a:p>
        </p:txBody>
      </p:sp>
      <p:sp>
        <p:nvSpPr>
          <p:cNvPr id="19" name="Espaço Reservado para Conteúdo 3"/>
          <p:cNvSpPr txBox="1">
            <a:spLocks/>
          </p:cNvSpPr>
          <p:nvPr/>
        </p:nvSpPr>
        <p:spPr>
          <a:xfrm>
            <a:off x="7275007" y="3277213"/>
            <a:ext cx="3586021" cy="136635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600" dirty="0" smtClean="0"/>
              <a:t>Orçamento anual R$ 54 milhões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8239434" y="3326003"/>
            <a:ext cx="17304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68911629120\AppData\Local\Microsoft\Windows\Temporary Internet Files\Content.Outlook\WWNZ88OZ\Organograma_an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12132"/>
            <a:ext cx="9115425" cy="52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80854" y="570589"/>
            <a:ext cx="640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Estrutura regimental atual</a:t>
            </a:r>
          </a:p>
        </p:txBody>
      </p:sp>
    </p:spTree>
    <p:extLst>
      <p:ext uri="{BB962C8B-B14F-4D97-AF65-F5344CB8AC3E}">
        <p14:creationId xmlns:p14="http://schemas.microsoft.com/office/powerpoint/2010/main" val="13518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532245" y="5567354"/>
            <a:ext cx="11620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532245" y="5948336"/>
            <a:ext cx="11620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" y="55356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Estrutura Necessária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89366069"/>
              </p:ext>
            </p:extLst>
          </p:nvPr>
        </p:nvGraphicFramePr>
        <p:xfrm>
          <a:off x="69575" y="1199892"/>
          <a:ext cx="11821766" cy="538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ector reto 3"/>
          <p:cNvSpPr/>
          <p:nvPr/>
        </p:nvSpPr>
        <p:spPr>
          <a:xfrm>
            <a:off x="6437630" y="5180022"/>
            <a:ext cx="91440" cy="384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84157"/>
                </a:lnTo>
                <a:lnTo>
                  <a:pt x="93899" y="3841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onector reto 3"/>
          <p:cNvSpPr/>
          <p:nvPr/>
        </p:nvSpPr>
        <p:spPr>
          <a:xfrm>
            <a:off x="6440805" y="5564179"/>
            <a:ext cx="91440" cy="384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84157"/>
                </a:lnTo>
                <a:lnTo>
                  <a:pt x="93899" y="3841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378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66875"/>
            <a:ext cx="50003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developer.cisco.com/images/odp/content/icons/large/Data-center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07" y="3816788"/>
            <a:ext cx="676274" cy="596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94425" y="572869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j-lt"/>
              </a:rPr>
              <a:t>Infraestrutura de TIC</a:t>
            </a:r>
            <a:endParaRPr lang="pt-BR" sz="36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39436" y="1624519"/>
            <a:ext cx="205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1512 telefones fixos</a:t>
            </a:r>
          </a:p>
          <a:p>
            <a:r>
              <a:rPr lang="pt-BR" dirty="0" smtClean="0"/>
              <a:t>80 celulares</a:t>
            </a:r>
          </a:p>
          <a:p>
            <a:r>
              <a:rPr lang="pt-BR" dirty="0" smtClean="0"/>
              <a:t>50 modens 4G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139435" y="2690932"/>
            <a:ext cx="2062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1709 computadores</a:t>
            </a:r>
          </a:p>
          <a:p>
            <a:r>
              <a:rPr lang="pt-BR" dirty="0" smtClean="0"/>
              <a:t>164 notebooks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139436" y="3661585"/>
            <a:ext cx="4192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471 servidores de rede</a:t>
            </a:r>
          </a:p>
          <a:p>
            <a:r>
              <a:rPr lang="pt-BR" dirty="0" smtClean="0"/>
              <a:t>465 Tb de armazenamento de dados</a:t>
            </a:r>
          </a:p>
          <a:p>
            <a:r>
              <a:rPr lang="pt-BR" dirty="0" smtClean="0"/>
              <a:t>Disponibilidade de serviço de TIC – 99,68%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198999" y="4893587"/>
            <a:ext cx="160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60 impressoras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28" y="1785895"/>
            <a:ext cx="272276" cy="5875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10" y="4762328"/>
            <a:ext cx="600962" cy="60096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90" y="4851311"/>
            <a:ext cx="511979" cy="51197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10" y="2729725"/>
            <a:ext cx="545981" cy="54598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80" y="2674797"/>
            <a:ext cx="678600" cy="678600"/>
          </a:xfrm>
          <a:prstGeom prst="rect">
            <a:avLst/>
          </a:prstGeom>
        </p:spPr>
      </p:pic>
      <p:pic>
        <p:nvPicPr>
          <p:cNvPr id="1031" name="Picture 7" descr="Resultado de imagem para imagem telefone em desenh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65" y="1785895"/>
            <a:ext cx="530069" cy="5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0252938" y="4893587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2078 usuários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5741111" y="1524000"/>
            <a:ext cx="9525" cy="4772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9" y="1447800"/>
            <a:ext cx="10748660" cy="4861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94425" y="572869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j-lt"/>
              </a:rPr>
              <a:t>Infraestrutura de TIC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0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49920</TotalTime>
  <Words>1334</Words>
  <Application>Microsoft Office PowerPoint</Application>
  <PresentationFormat>Personalizar</PresentationFormat>
  <Paragraphs>320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RENE DE LIMA BARBOSA</dc:creator>
  <cp:lastModifiedBy>ANDREI ELIAS AMARAL</cp:lastModifiedBy>
  <cp:revision>524</cp:revision>
  <cp:lastPrinted>2017-01-27T17:54:08Z</cp:lastPrinted>
  <dcterms:created xsi:type="dcterms:W3CDTF">2016-01-20T11:21:35Z</dcterms:created>
  <dcterms:modified xsi:type="dcterms:W3CDTF">2017-01-30T18:44:20Z</dcterms:modified>
</cp:coreProperties>
</file>